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61"/>
  </p:notesMasterIdLst>
  <p:sldIdLst>
    <p:sldId id="256" r:id="rId2"/>
    <p:sldId id="259" r:id="rId3"/>
    <p:sldId id="284" r:id="rId4"/>
    <p:sldId id="280" r:id="rId5"/>
    <p:sldId id="263" r:id="rId6"/>
    <p:sldId id="264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09" r:id="rId21"/>
    <p:sldId id="292" r:id="rId22"/>
    <p:sldId id="308" r:id="rId23"/>
    <p:sldId id="298" r:id="rId24"/>
    <p:sldId id="287" r:id="rId25"/>
    <p:sldId id="285" r:id="rId26"/>
    <p:sldId id="311" r:id="rId27"/>
    <p:sldId id="283" r:id="rId28"/>
    <p:sldId id="290" r:id="rId29"/>
    <p:sldId id="291" r:id="rId30"/>
    <p:sldId id="312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0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264637-00D2-4547-90A7-1A9A440E1F87}">
          <p14:sldIdLst>
            <p14:sldId id="256"/>
            <p14:sldId id="259"/>
          </p14:sldIdLst>
        </p14:section>
        <p14:section name="Part 1" id="{08B8DE49-8C3C-46E2-B2B6-A0FCB0C42470}">
          <p14:sldIdLst>
            <p14:sldId id="284"/>
            <p14:sldId id="280"/>
            <p14:sldId id="263"/>
            <p14:sldId id="264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09"/>
            <p14:sldId id="292"/>
            <p14:sldId id="308"/>
            <p14:sldId id="298"/>
          </p14:sldIdLst>
        </p14:section>
        <p14:section name="Part 2" id="{1543FE3E-D207-4491-87FB-CCF3A2B155B2}">
          <p14:sldIdLst>
            <p14:sldId id="287"/>
            <p14:sldId id="285"/>
            <p14:sldId id="311"/>
            <p14:sldId id="283"/>
            <p14:sldId id="290"/>
            <p14:sldId id="291"/>
            <p14:sldId id="312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0C22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78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1DF8D45-168C-489F-92D5-7F03AD48A8E6}">
      <dgm:prSet phldrT="[Text]"/>
      <dgm:spPr/>
      <dgm:t>
        <a:bodyPr/>
        <a:lstStyle/>
        <a:p>
          <a:r>
            <a:rPr lang="en-US" dirty="0" smtClean="0"/>
            <a:t>Introduction to wearable devices and the </a:t>
          </a:r>
          <a:r>
            <a:rPr lang="en-US" dirty="0" err="1" smtClean="0"/>
            <a:t>SensorTile</a:t>
          </a:r>
          <a:r>
            <a:rPr lang="en-US" dirty="0" smtClean="0"/>
            <a:t> curriculum</a:t>
          </a:r>
          <a:endParaRPr lang="en-US" dirty="0"/>
        </a:p>
      </dgm:t>
    </dgm:pt>
    <dgm:pt modelId="{DD0A5D97-9DE3-4AFF-A426-FDC453F58235}" type="parTrans" cxnId="{82B13C5B-207C-47AB-AF5C-72229F1604EF}">
      <dgm:prSet/>
      <dgm:spPr/>
      <dgm:t>
        <a:bodyPr/>
        <a:lstStyle/>
        <a:p>
          <a:endParaRPr lang="en-US"/>
        </a:p>
      </dgm:t>
    </dgm:pt>
    <dgm:pt modelId="{5FA7D686-54AA-4681-9E05-B25D0639FEB9}" type="sibTrans" cxnId="{82B13C5B-207C-47AB-AF5C-72229F1604EF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pPr algn="l"/>
          <a:r>
            <a:rPr lang="en-US" dirty="0" smtClean="0"/>
            <a:t>Signal Processing</a:t>
          </a:r>
        </a:p>
        <a:p>
          <a:pPr algn="l"/>
          <a:r>
            <a:rPr lang="en-US" dirty="0" smtClean="0"/>
            <a:t>Discussion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5A35F1C2-7A09-43C6-912B-9F7F6250EEE1}">
      <dgm:prSet phldrT="[Text]"/>
      <dgm:spPr/>
      <dgm:t>
        <a:bodyPr/>
        <a:lstStyle/>
        <a:p>
          <a:r>
            <a:rPr lang="en-US" dirty="0" smtClean="0"/>
            <a:t>Part 3</a:t>
          </a:r>
          <a:endParaRPr lang="en-US" dirty="0"/>
        </a:p>
      </dgm:t>
    </dgm:pt>
    <dgm:pt modelId="{776C6C17-963F-424A-AE3D-450A8793F99F}" type="parTrans" cxnId="{42B71C21-FC29-47E0-AA57-F849550B58C3}">
      <dgm:prSet/>
      <dgm:spPr/>
      <dgm:t>
        <a:bodyPr/>
        <a:lstStyle/>
        <a:p>
          <a:endParaRPr lang="en-US"/>
        </a:p>
      </dgm:t>
    </dgm:pt>
    <dgm:pt modelId="{E05F3565-0F70-4E1B-A7C3-DDF9A931E8F4}" type="sibTrans" cxnId="{42B71C21-FC29-47E0-AA57-F849550B58C3}">
      <dgm:prSet/>
      <dgm:spPr/>
      <dgm:t>
        <a:bodyPr/>
        <a:lstStyle/>
        <a:p>
          <a:endParaRPr lang="en-US"/>
        </a:p>
      </dgm:t>
    </dgm:pt>
    <dgm:pt modelId="{F8A02F06-6B0E-4291-B467-07BCBD092D6F}">
      <dgm:prSet phldrT="[Text]"/>
      <dgm:spPr/>
      <dgm:t>
        <a:bodyPr/>
        <a:lstStyle/>
        <a:p>
          <a:r>
            <a:rPr lang="en-US" dirty="0" smtClean="0">
              <a:solidFill>
                <a:srgbClr val="00B050"/>
              </a:solidFill>
            </a:rPr>
            <a:t>Homework</a:t>
          </a:r>
          <a:endParaRPr lang="en-US" dirty="0">
            <a:solidFill>
              <a:srgbClr val="00B050"/>
            </a:solidFill>
          </a:endParaRPr>
        </a:p>
      </dgm:t>
    </dgm:pt>
    <dgm:pt modelId="{CD544F61-EEFC-4D99-BE63-40FBF93BD29B}" type="parTrans" cxnId="{41FB0DF3-4DAE-4B14-88D1-BCC6BC6CD078}">
      <dgm:prSet/>
      <dgm:spPr/>
      <dgm:t>
        <a:bodyPr/>
        <a:lstStyle/>
        <a:p>
          <a:endParaRPr lang="en-US"/>
        </a:p>
      </dgm:t>
    </dgm:pt>
    <dgm:pt modelId="{F8277667-513A-4974-BD3C-58588A1AA01D}" type="sibTrans" cxnId="{41FB0DF3-4DAE-4B14-88D1-BCC6BC6CD078}">
      <dgm:prSet/>
      <dgm:spPr/>
      <dgm:t>
        <a:bodyPr/>
        <a:lstStyle/>
        <a:p>
          <a:endParaRPr lang="en-US"/>
        </a:p>
      </dgm:t>
    </dgm:pt>
    <dgm:pt modelId="{8522CCEA-9233-44A3-9CAD-1159203B844F}">
      <dgm:prSet phldrT="[Text]"/>
      <dgm:spPr/>
      <dgm:t>
        <a:bodyPr/>
        <a:lstStyle/>
        <a:p>
          <a:r>
            <a:rPr lang="en-US" dirty="0" smtClean="0"/>
            <a:t>Questions?</a:t>
          </a:r>
          <a:endParaRPr lang="en-US" dirty="0"/>
        </a:p>
      </dgm:t>
    </dgm:pt>
    <dgm:pt modelId="{82A3824B-9511-4487-AC43-C4583CDC47BB}" type="parTrans" cxnId="{98BF7230-E11C-4CF4-B9A7-4799E8CC3CBC}">
      <dgm:prSet/>
      <dgm:spPr/>
      <dgm:t>
        <a:bodyPr/>
        <a:lstStyle/>
        <a:p>
          <a:endParaRPr lang="en-US"/>
        </a:p>
      </dgm:t>
    </dgm:pt>
    <dgm:pt modelId="{66F313D2-A43B-4B6A-9CA9-F3DDF302A663}" type="sibTrans" cxnId="{98BF7230-E11C-4CF4-B9A7-4799E8CC3CBC}">
      <dgm:prSet/>
      <dgm:spPr/>
      <dgm:t>
        <a:bodyPr/>
        <a:lstStyle/>
        <a:p>
          <a:endParaRPr lang="en-US"/>
        </a:p>
      </dgm:t>
    </dgm:pt>
    <dgm:pt modelId="{FE501D1E-C6FF-485B-8418-810659D3DB4C}">
      <dgm:prSet phldrT="[Text]"/>
      <dgm:spPr/>
      <dgm:t>
        <a:bodyPr/>
        <a:lstStyle/>
        <a:p>
          <a:r>
            <a:rPr lang="en-US" dirty="0" smtClean="0"/>
            <a:t>Projects</a:t>
          </a:r>
          <a:endParaRPr lang="en-US" dirty="0"/>
        </a:p>
      </dgm:t>
    </dgm:pt>
    <dgm:pt modelId="{9ACC09D2-785C-4617-83D8-B07C29A4C816}" type="parTrans" cxnId="{81BAAB13-1934-4EC5-825A-B04FF386E0B5}">
      <dgm:prSet/>
      <dgm:spPr/>
      <dgm:t>
        <a:bodyPr/>
        <a:lstStyle/>
        <a:p>
          <a:endParaRPr lang="en-US"/>
        </a:p>
      </dgm:t>
    </dgm:pt>
    <dgm:pt modelId="{897CC8B1-D667-4092-9AFE-68DF753DF30F}" type="sibTrans" cxnId="{81BAAB13-1934-4EC5-825A-B04FF386E0B5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r>
            <a:rPr lang="en-US" dirty="0" smtClean="0"/>
            <a:t>Logistics</a:t>
          </a:r>
          <a:endParaRPr lang="en-US" dirty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8554-24BC-4A74-BD50-1CFEB3C9F69E}" type="pres">
      <dgm:prSet presAssocID="{62153478-159A-4AEC-8ECC-02D6FA6FCF53}" presName="aSpace" presStyleCnt="0"/>
      <dgm:spPr/>
    </dgm:pt>
    <dgm:pt modelId="{099D1D0E-70B1-4852-9CFB-354EEA8109F6}" type="pres">
      <dgm:prSet presAssocID="{5A35F1C2-7A09-43C6-912B-9F7F6250EEE1}" presName="compNode" presStyleCnt="0"/>
      <dgm:spPr/>
    </dgm:pt>
    <dgm:pt modelId="{9D9613AA-6A21-4039-A9A9-0298D9845A9C}" type="pres">
      <dgm:prSet presAssocID="{5A35F1C2-7A09-43C6-912B-9F7F6250EEE1}" presName="noGeometry" presStyleCnt="0"/>
      <dgm:spPr/>
    </dgm:pt>
    <dgm:pt modelId="{112D59EA-47CC-45D3-8374-EEDD4251CBCC}" type="pres">
      <dgm:prSet presAssocID="{5A35F1C2-7A09-43C6-912B-9F7F6250EEE1}" presName="childTextVisible" presStyleLbl="bgAccFollowNode1" presStyleIdx="2" presStyleCnt="3" custLinFactNeighborY="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B149C-8E6A-43FF-903F-A407A333395B}" type="pres">
      <dgm:prSet presAssocID="{5A35F1C2-7A09-43C6-912B-9F7F6250EEE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B89178A6-11C4-4130-B1C9-2285792C6D05}" type="pres">
      <dgm:prSet presAssocID="{5A35F1C2-7A09-43C6-912B-9F7F6250EEE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957149-3491-4E1F-B7C5-9DF5B5C05E75}" type="presOf" srcId="{62153478-159A-4AEC-8ECC-02D6FA6FCF53}" destId="{B176784B-B130-4A1E-9EEB-A0E80CFE6DDE}" srcOrd="0" destOrd="0" presId="urn:microsoft.com/office/officeart/2005/8/layout/hProcess6"/>
    <dgm:cxn modelId="{81085F4C-CA5D-46E1-985E-348DDEF3D8F2}" type="presOf" srcId="{8522CCEA-9233-44A3-9CAD-1159203B844F}" destId="{112D59EA-47CC-45D3-8374-EEDD4251CBCC}" srcOrd="0" destOrd="2" presId="urn:microsoft.com/office/officeart/2005/8/layout/hProcess6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42B71C21-FC29-47E0-AA57-F849550B58C3}" srcId="{3A40F8AD-A6E1-41D1-8355-62151C360292}" destId="{5A35F1C2-7A09-43C6-912B-9F7F6250EEE1}" srcOrd="2" destOrd="0" parTransId="{776C6C17-963F-424A-AE3D-450A8793F99F}" sibTransId="{E05F3565-0F70-4E1B-A7C3-DDF9A931E8F4}"/>
    <dgm:cxn modelId="{06757F10-87E3-4E00-AA65-134AE32BB5A3}" type="presOf" srcId="{26EED6AF-6A2E-457B-876C-F69904BD6FF6}" destId="{140E6D08-A23D-4CA8-9538-04AC28CC21BD}" srcOrd="0" destOrd="0" presId="urn:microsoft.com/office/officeart/2005/8/layout/hProcess6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DE7C4C19-7763-4989-B3FA-AA99428EB9B7}" type="presOf" srcId="{61DF8D45-168C-489F-92D5-7F03AD48A8E6}" destId="{140E6D08-A23D-4CA8-9538-04AC28CC21BD}" srcOrd="0" destOrd="1" presId="urn:microsoft.com/office/officeart/2005/8/layout/hProcess6"/>
    <dgm:cxn modelId="{41FB0DF3-4DAE-4B14-88D1-BCC6BC6CD078}" srcId="{5A35F1C2-7A09-43C6-912B-9F7F6250EEE1}" destId="{F8A02F06-6B0E-4291-B467-07BCBD092D6F}" srcOrd="0" destOrd="0" parTransId="{CD544F61-EEFC-4D99-BE63-40FBF93BD29B}" sibTransId="{F8277667-513A-4974-BD3C-58588A1AA01D}"/>
    <dgm:cxn modelId="{98BF7230-E11C-4CF4-B9A7-4799E8CC3CBC}" srcId="{5A35F1C2-7A09-43C6-912B-9F7F6250EEE1}" destId="{8522CCEA-9233-44A3-9CAD-1159203B844F}" srcOrd="2" destOrd="0" parTransId="{82A3824B-9511-4487-AC43-C4583CDC47BB}" sibTransId="{66F313D2-A43B-4B6A-9CA9-F3DDF302A663}"/>
    <dgm:cxn modelId="{CAA5FBE1-E294-4474-9D1F-9F096291798B}" type="presOf" srcId="{FE501D1E-C6FF-485B-8418-810659D3DB4C}" destId="{12CB149C-8E6A-43FF-903F-A407A333395B}" srcOrd="1" destOrd="1" presId="urn:microsoft.com/office/officeart/2005/8/layout/hProcess6"/>
    <dgm:cxn modelId="{915082AE-901D-4BBD-9D92-F6AB79F2BBA7}" type="presOf" srcId="{5A35F1C2-7A09-43C6-912B-9F7F6250EEE1}" destId="{B89178A6-11C4-4130-B1C9-2285792C6D05}" srcOrd="0" destOrd="0" presId="urn:microsoft.com/office/officeart/2005/8/layout/hProcess6"/>
    <dgm:cxn modelId="{A91CE47D-C832-4AA3-8F0A-7FA9119B8C9F}" type="presOf" srcId="{F8A02F06-6B0E-4291-B467-07BCBD092D6F}" destId="{112D59EA-47CC-45D3-8374-EEDD4251CBCC}" srcOrd="0" destOrd="0" presId="urn:microsoft.com/office/officeart/2005/8/layout/hProcess6"/>
    <dgm:cxn modelId="{82B13C5B-207C-47AB-AF5C-72229F1604EF}" srcId="{7C761C76-1230-4B6D-82DF-32FC90906FE9}" destId="{61DF8D45-168C-489F-92D5-7F03AD48A8E6}" srcOrd="1" destOrd="0" parTransId="{DD0A5D97-9DE3-4AFF-A426-FDC453F58235}" sibTransId="{5FA7D686-54AA-4681-9E05-B25D0639FEB9}"/>
    <dgm:cxn modelId="{912CBD8F-11D1-46C0-803E-AD19ED2CFC2E}" type="presOf" srcId="{61DF8D45-168C-489F-92D5-7F03AD48A8E6}" destId="{F1AD03F2-72BB-412E-BD85-2AB8E6E002F0}" srcOrd="1" destOrd="1" presId="urn:microsoft.com/office/officeart/2005/8/layout/hProcess6"/>
    <dgm:cxn modelId="{4053B7E6-459D-45ED-87FE-4F8B87BD453F}" type="presOf" srcId="{3A40F8AD-A6E1-41D1-8355-62151C360292}" destId="{940FF60B-90FD-4B0B-A29F-AC4E61EC951D}" srcOrd="0" destOrd="0" presId="urn:microsoft.com/office/officeart/2005/8/layout/hProcess6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85940680-C594-43D7-9EC4-E65AF2722847}" type="presOf" srcId="{F8A02F06-6B0E-4291-B467-07BCBD092D6F}" destId="{12CB149C-8E6A-43FF-903F-A407A333395B}" srcOrd="1" destOrd="0" presId="urn:microsoft.com/office/officeart/2005/8/layout/hProcess6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6AAAFD12-249F-49EB-B16E-594ECFAF4D75}" type="presOf" srcId="{515C23EF-854F-4A35-A3FE-0AD1D05FF570}" destId="{D65D837A-07A5-421B-9CA5-84D88247428E}" srcOrd="1" destOrd="0" presId="urn:microsoft.com/office/officeart/2005/8/layout/hProcess6"/>
    <dgm:cxn modelId="{81BAAB13-1934-4EC5-825A-B04FF386E0B5}" srcId="{5A35F1C2-7A09-43C6-912B-9F7F6250EEE1}" destId="{FE501D1E-C6FF-485B-8418-810659D3DB4C}" srcOrd="1" destOrd="0" parTransId="{9ACC09D2-785C-4617-83D8-B07C29A4C816}" sibTransId="{897CC8B1-D667-4092-9AFE-68DF753DF30F}"/>
    <dgm:cxn modelId="{7B1B3068-FB54-43D8-977D-F5634E3F2CAC}" type="presOf" srcId="{26EED6AF-6A2E-457B-876C-F69904BD6FF6}" destId="{F1AD03F2-72BB-412E-BD85-2AB8E6E002F0}" srcOrd="1" destOrd="0" presId="urn:microsoft.com/office/officeart/2005/8/layout/hProcess6"/>
    <dgm:cxn modelId="{2E202ABC-E528-4016-A984-A4D8055B56EE}" type="presOf" srcId="{7C761C76-1230-4B6D-82DF-32FC90906FE9}" destId="{744C243B-F446-467F-88A4-33DC928026E5}" srcOrd="0" destOrd="0" presId="urn:microsoft.com/office/officeart/2005/8/layout/hProcess6"/>
    <dgm:cxn modelId="{813580A8-46E1-4293-A3E6-EBDA6F2692B1}" type="presOf" srcId="{8522CCEA-9233-44A3-9CAD-1159203B844F}" destId="{12CB149C-8E6A-43FF-903F-A407A333395B}" srcOrd="1" destOrd="2" presId="urn:microsoft.com/office/officeart/2005/8/layout/hProcess6"/>
    <dgm:cxn modelId="{5C8C2E07-EA4C-477E-BB75-6A13F4C96D3D}" type="presOf" srcId="{515C23EF-854F-4A35-A3FE-0AD1D05FF570}" destId="{3C1CF4F5-0C38-465C-BCC1-8199464466E8}" srcOrd="0" destOrd="0" presId="urn:microsoft.com/office/officeart/2005/8/layout/hProcess6"/>
    <dgm:cxn modelId="{9F611061-50A3-44F5-90EF-37286996237B}" type="presOf" srcId="{FE501D1E-C6FF-485B-8418-810659D3DB4C}" destId="{112D59EA-47CC-45D3-8374-EEDD4251CBCC}" srcOrd="0" destOrd="1" presId="urn:microsoft.com/office/officeart/2005/8/layout/hProcess6"/>
    <dgm:cxn modelId="{6F3ED5BE-BC20-4120-B463-F0DF6908E8B9}" type="presParOf" srcId="{940FF60B-90FD-4B0B-A29F-AC4E61EC951D}" destId="{4D5BCF50-BE03-4BAC-A263-C1ACB3813645}" srcOrd="0" destOrd="0" presId="urn:microsoft.com/office/officeart/2005/8/layout/hProcess6"/>
    <dgm:cxn modelId="{AFB3412C-0D0E-4225-A1B9-9421AA699D9D}" type="presParOf" srcId="{4D5BCF50-BE03-4BAC-A263-C1ACB3813645}" destId="{5B89233C-B11B-4549-A6B5-6CAD90B81D2F}" srcOrd="0" destOrd="0" presId="urn:microsoft.com/office/officeart/2005/8/layout/hProcess6"/>
    <dgm:cxn modelId="{9381781A-5EF4-4FA6-83CC-ED93F9163211}" type="presParOf" srcId="{4D5BCF50-BE03-4BAC-A263-C1ACB3813645}" destId="{140E6D08-A23D-4CA8-9538-04AC28CC21BD}" srcOrd="1" destOrd="0" presId="urn:microsoft.com/office/officeart/2005/8/layout/hProcess6"/>
    <dgm:cxn modelId="{B0CE8B4A-8A29-40C1-8D4D-E98BA0BD2C55}" type="presParOf" srcId="{4D5BCF50-BE03-4BAC-A263-C1ACB3813645}" destId="{F1AD03F2-72BB-412E-BD85-2AB8E6E002F0}" srcOrd="2" destOrd="0" presId="urn:microsoft.com/office/officeart/2005/8/layout/hProcess6"/>
    <dgm:cxn modelId="{EF1629A1-7549-45D2-ACF5-6390F308C4F2}" type="presParOf" srcId="{4D5BCF50-BE03-4BAC-A263-C1ACB3813645}" destId="{744C243B-F446-467F-88A4-33DC928026E5}" srcOrd="3" destOrd="0" presId="urn:microsoft.com/office/officeart/2005/8/layout/hProcess6"/>
    <dgm:cxn modelId="{3954740A-7A13-4EBD-87C0-B63FC8D1C55E}" type="presParOf" srcId="{940FF60B-90FD-4B0B-A29F-AC4E61EC951D}" destId="{DA319379-E8D2-48D5-9ED9-1DBCC2BD8F17}" srcOrd="1" destOrd="0" presId="urn:microsoft.com/office/officeart/2005/8/layout/hProcess6"/>
    <dgm:cxn modelId="{8EC4F4A1-4BC7-4FBF-93A5-96CE5DEC9996}" type="presParOf" srcId="{940FF60B-90FD-4B0B-A29F-AC4E61EC951D}" destId="{C552DD4F-63A8-480A-967C-37E661757E5C}" srcOrd="2" destOrd="0" presId="urn:microsoft.com/office/officeart/2005/8/layout/hProcess6"/>
    <dgm:cxn modelId="{048898A1-DD55-4DC9-AED7-FC9C29EEE38C}" type="presParOf" srcId="{C552DD4F-63A8-480A-967C-37E661757E5C}" destId="{42D64698-4E4A-4170-B272-753B7273B2C0}" srcOrd="0" destOrd="0" presId="urn:microsoft.com/office/officeart/2005/8/layout/hProcess6"/>
    <dgm:cxn modelId="{180317C9-8018-435E-B983-A3008006C575}" type="presParOf" srcId="{C552DD4F-63A8-480A-967C-37E661757E5C}" destId="{3C1CF4F5-0C38-465C-BCC1-8199464466E8}" srcOrd="1" destOrd="0" presId="urn:microsoft.com/office/officeart/2005/8/layout/hProcess6"/>
    <dgm:cxn modelId="{22EFA866-A073-4E2F-BF48-AE5C0CE0D190}" type="presParOf" srcId="{C552DD4F-63A8-480A-967C-37E661757E5C}" destId="{D65D837A-07A5-421B-9CA5-84D88247428E}" srcOrd="2" destOrd="0" presId="urn:microsoft.com/office/officeart/2005/8/layout/hProcess6"/>
    <dgm:cxn modelId="{41B06EB8-93EB-4843-9B10-7455E8B34EBD}" type="presParOf" srcId="{C552DD4F-63A8-480A-967C-37E661757E5C}" destId="{B176784B-B130-4A1E-9EEB-A0E80CFE6DDE}" srcOrd="3" destOrd="0" presId="urn:microsoft.com/office/officeart/2005/8/layout/hProcess6"/>
    <dgm:cxn modelId="{70CFC162-2B96-4A60-9B5A-6C2960E32B62}" type="presParOf" srcId="{940FF60B-90FD-4B0B-A29F-AC4E61EC951D}" destId="{C8028554-24BC-4A74-BD50-1CFEB3C9F69E}" srcOrd="3" destOrd="0" presId="urn:microsoft.com/office/officeart/2005/8/layout/hProcess6"/>
    <dgm:cxn modelId="{A4AE946F-729E-4183-8231-8CF7C4C5E283}" type="presParOf" srcId="{940FF60B-90FD-4B0B-A29F-AC4E61EC951D}" destId="{099D1D0E-70B1-4852-9CFB-354EEA8109F6}" srcOrd="4" destOrd="0" presId="urn:microsoft.com/office/officeart/2005/8/layout/hProcess6"/>
    <dgm:cxn modelId="{86DFA8A3-EF72-4DD8-8EAD-2104C5255CC6}" type="presParOf" srcId="{099D1D0E-70B1-4852-9CFB-354EEA8109F6}" destId="{9D9613AA-6A21-4039-A9A9-0298D9845A9C}" srcOrd="0" destOrd="0" presId="urn:microsoft.com/office/officeart/2005/8/layout/hProcess6"/>
    <dgm:cxn modelId="{20DC12BB-EC89-4DE5-BF9C-AC91BE63F7E8}" type="presParOf" srcId="{099D1D0E-70B1-4852-9CFB-354EEA8109F6}" destId="{112D59EA-47CC-45D3-8374-EEDD4251CBCC}" srcOrd="1" destOrd="0" presId="urn:microsoft.com/office/officeart/2005/8/layout/hProcess6"/>
    <dgm:cxn modelId="{AE7AF5A9-6581-4031-ACA9-B3D3572C25AC}" type="presParOf" srcId="{099D1D0E-70B1-4852-9CFB-354EEA8109F6}" destId="{12CB149C-8E6A-43FF-903F-A407A333395B}" srcOrd="2" destOrd="0" presId="urn:microsoft.com/office/officeart/2005/8/layout/hProcess6"/>
    <dgm:cxn modelId="{81A4D8AE-A256-494C-B467-42F911D04823}" type="presParOf" srcId="{099D1D0E-70B1-4852-9CFB-354EEA8109F6}" destId="{B89178A6-11C4-4130-B1C9-2285792C6D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1DF8D45-168C-489F-92D5-7F03AD48A8E6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DD0A5D97-9DE3-4AFF-A426-FDC453F58235}" type="parTrans" cxnId="{82B13C5B-207C-47AB-AF5C-72229F1604EF}">
      <dgm:prSet/>
      <dgm:spPr/>
      <dgm:t>
        <a:bodyPr/>
        <a:lstStyle/>
        <a:p>
          <a:endParaRPr lang="en-US"/>
        </a:p>
      </dgm:t>
    </dgm:pt>
    <dgm:pt modelId="{5FA7D686-54AA-4681-9E05-B25D0639FEB9}" type="sibTrans" cxnId="{82B13C5B-207C-47AB-AF5C-72229F1604EF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r>
            <a:rPr lang="en-US" dirty="0" smtClean="0"/>
            <a:t>Logistics</a:t>
          </a:r>
          <a:endParaRPr lang="en-US" dirty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1" custLinFactNeighborX="-4149" custLinFactNeighborY="117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1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B13C5B-207C-47AB-AF5C-72229F1604EF}" srcId="{7C761C76-1230-4B6D-82DF-32FC90906FE9}" destId="{61DF8D45-168C-489F-92D5-7F03AD48A8E6}" srcOrd="1" destOrd="0" parTransId="{DD0A5D97-9DE3-4AFF-A426-FDC453F58235}" sibTransId="{5FA7D686-54AA-4681-9E05-B25D0639FEB9}"/>
    <dgm:cxn modelId="{E97E06A8-57A6-4BF8-907B-7EC6FD307A17}" type="presOf" srcId="{7C761C76-1230-4B6D-82DF-32FC90906FE9}" destId="{744C243B-F446-467F-88A4-33DC928026E5}" srcOrd="0" destOrd="0" presId="urn:microsoft.com/office/officeart/2005/8/layout/hProcess6"/>
    <dgm:cxn modelId="{C045053C-F1CC-4AD0-90BA-B3E8294A8D7E}" type="presOf" srcId="{61DF8D45-168C-489F-92D5-7F03AD48A8E6}" destId="{F1AD03F2-72BB-412E-BD85-2AB8E6E002F0}" srcOrd="1" destOrd="1" presId="urn:microsoft.com/office/officeart/2005/8/layout/hProcess6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CD3A19CF-FC18-499B-8126-AD30D80E8134}" type="presOf" srcId="{26EED6AF-6A2E-457B-876C-F69904BD6FF6}" destId="{140E6D08-A23D-4CA8-9538-04AC28CC21BD}" srcOrd="0" destOrd="0" presId="urn:microsoft.com/office/officeart/2005/8/layout/hProcess6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4EEF1EFB-8291-48E5-8389-B058DF33D825}" type="presOf" srcId="{61DF8D45-168C-489F-92D5-7F03AD48A8E6}" destId="{140E6D08-A23D-4CA8-9538-04AC28CC21BD}" srcOrd="0" destOrd="1" presId="urn:microsoft.com/office/officeart/2005/8/layout/hProcess6"/>
    <dgm:cxn modelId="{8DA2E5BD-FD03-4C6E-B84E-968CE18416AE}" type="presOf" srcId="{26EED6AF-6A2E-457B-876C-F69904BD6FF6}" destId="{F1AD03F2-72BB-412E-BD85-2AB8E6E002F0}" srcOrd="1" destOrd="0" presId="urn:microsoft.com/office/officeart/2005/8/layout/hProcess6"/>
    <dgm:cxn modelId="{5D38488F-2423-4398-838E-C0B02D96298B}" type="presOf" srcId="{3A40F8AD-A6E1-41D1-8355-62151C360292}" destId="{940FF60B-90FD-4B0B-A29F-AC4E61EC951D}" srcOrd="0" destOrd="0" presId="urn:microsoft.com/office/officeart/2005/8/layout/hProcess6"/>
    <dgm:cxn modelId="{0D35224C-A111-4904-9193-90CD063ECB54}" type="presParOf" srcId="{940FF60B-90FD-4B0B-A29F-AC4E61EC951D}" destId="{4D5BCF50-BE03-4BAC-A263-C1ACB3813645}" srcOrd="0" destOrd="0" presId="urn:microsoft.com/office/officeart/2005/8/layout/hProcess6"/>
    <dgm:cxn modelId="{6DDD59CB-D8ED-4528-83C4-086D6DB0B75B}" type="presParOf" srcId="{4D5BCF50-BE03-4BAC-A263-C1ACB3813645}" destId="{5B89233C-B11B-4549-A6B5-6CAD90B81D2F}" srcOrd="0" destOrd="0" presId="urn:microsoft.com/office/officeart/2005/8/layout/hProcess6"/>
    <dgm:cxn modelId="{610D26DC-1669-4A76-B159-0EEBA888B6CB}" type="presParOf" srcId="{4D5BCF50-BE03-4BAC-A263-C1ACB3813645}" destId="{140E6D08-A23D-4CA8-9538-04AC28CC21BD}" srcOrd="1" destOrd="0" presId="urn:microsoft.com/office/officeart/2005/8/layout/hProcess6"/>
    <dgm:cxn modelId="{414064A0-EB29-4D65-85A1-0E7EA4B9DC48}" type="presParOf" srcId="{4D5BCF50-BE03-4BAC-A263-C1ACB3813645}" destId="{F1AD03F2-72BB-412E-BD85-2AB8E6E002F0}" srcOrd="2" destOrd="0" presId="urn:microsoft.com/office/officeart/2005/8/layout/hProcess6"/>
    <dgm:cxn modelId="{152061FB-A534-43AE-AFC6-EB4B2B7A3B7B}" type="presParOf" srcId="{4D5BCF50-BE03-4BAC-A263-C1ACB3813645}" destId="{744C243B-F446-467F-88A4-33DC928026E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8F7FF8-7D08-8E42-BFD3-DADF088D61DD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2E72EA-6F48-C64C-A083-398196EE7C70}">
      <dgm:prSet/>
      <dgm:spPr/>
      <dgm:t>
        <a:bodyPr/>
        <a:lstStyle/>
        <a:p>
          <a:r>
            <a:rPr lang="en-US" b="0" i="0" baseline="0" dirty="0"/>
            <a:t>The </a:t>
          </a:r>
          <a:r>
            <a:rPr lang="en-US" b="1" i="0" u="sng" baseline="0" dirty="0"/>
            <a:t>Grading</a:t>
          </a:r>
          <a:r>
            <a:rPr lang="en-US" b="0" i="0" baseline="0" dirty="0"/>
            <a:t> is based on the </a:t>
          </a:r>
          <a:r>
            <a:rPr lang="en-US" b="0" i="0" baseline="0" dirty="0" smtClean="0"/>
            <a:t>a</a:t>
          </a:r>
          <a:r>
            <a:rPr lang="en-US" b="1" i="0" baseline="0" dirty="0" smtClean="0"/>
            <a:t>ssignments</a:t>
          </a:r>
          <a:r>
            <a:rPr lang="en-US" b="0" i="0" baseline="0" dirty="0" smtClean="0"/>
            <a:t>, quizzes, and </a:t>
          </a:r>
          <a:r>
            <a:rPr lang="en-US" b="0" i="0" baseline="0" dirty="0"/>
            <a:t>on your </a:t>
          </a:r>
          <a:r>
            <a:rPr lang="en-US" b="1" i="0" baseline="0" dirty="0"/>
            <a:t>project</a:t>
          </a:r>
          <a:r>
            <a:rPr lang="en-US" b="0" i="0" baseline="0" dirty="0"/>
            <a:t>. </a:t>
          </a:r>
          <a:endParaRPr lang="en-US" dirty="0"/>
        </a:p>
      </dgm:t>
    </dgm:pt>
    <dgm:pt modelId="{591BC224-413E-3D44-8A49-A8D1070D3E51}" type="parTrans" cxnId="{2E69E334-1323-994A-9A22-3C00577A4FDD}">
      <dgm:prSet/>
      <dgm:spPr/>
      <dgm:t>
        <a:bodyPr/>
        <a:lstStyle/>
        <a:p>
          <a:endParaRPr lang="en-US"/>
        </a:p>
      </dgm:t>
    </dgm:pt>
    <dgm:pt modelId="{D01B0D0E-3B8D-FC47-8E84-79441679A810}" type="sibTrans" cxnId="{2E69E334-1323-994A-9A22-3C00577A4FDD}">
      <dgm:prSet/>
      <dgm:spPr/>
      <dgm:t>
        <a:bodyPr/>
        <a:lstStyle/>
        <a:p>
          <a:endParaRPr lang="en-US"/>
        </a:p>
      </dgm:t>
    </dgm:pt>
    <dgm:pt modelId="{2DB0E588-ACB5-3C49-8D9F-9878A998BD08}" type="pres">
      <dgm:prSet presAssocID="{4B8F7FF8-7D08-8E42-BFD3-DADF088D61D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F7875F-2690-EF4B-AAF4-ACF0C4F9861D}" type="pres">
      <dgm:prSet presAssocID="{FA2E72EA-6F48-C64C-A083-398196EE7C70}" presName="parentText" presStyleLbl="node1" presStyleIdx="0" presStyleCnt="1" custScaleY="11863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277530-22FF-46EA-9F88-952C5513885D}" type="presOf" srcId="{FA2E72EA-6F48-C64C-A083-398196EE7C70}" destId="{4BF7875F-2690-EF4B-AAF4-ACF0C4F9861D}" srcOrd="0" destOrd="0" presId="urn:microsoft.com/office/officeart/2005/8/layout/vList2"/>
    <dgm:cxn modelId="{2E69E334-1323-994A-9A22-3C00577A4FDD}" srcId="{4B8F7FF8-7D08-8E42-BFD3-DADF088D61DD}" destId="{FA2E72EA-6F48-C64C-A083-398196EE7C70}" srcOrd="0" destOrd="0" parTransId="{591BC224-413E-3D44-8A49-A8D1070D3E51}" sibTransId="{D01B0D0E-3B8D-FC47-8E84-79441679A810}"/>
    <dgm:cxn modelId="{9DDE4EFE-CF8D-49A1-A8E1-B1452EF9F908}" type="presOf" srcId="{4B8F7FF8-7D08-8E42-BFD3-DADF088D61DD}" destId="{2DB0E588-ACB5-3C49-8D9F-9878A998BD08}" srcOrd="0" destOrd="0" presId="urn:microsoft.com/office/officeart/2005/8/layout/vList2"/>
    <dgm:cxn modelId="{979B96E8-2F89-43EF-B618-7129A719367E}" type="presParOf" srcId="{2DB0E588-ACB5-3C49-8D9F-9878A998BD08}" destId="{4BF7875F-2690-EF4B-AAF4-ACF0C4F986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80B114-5909-48BC-ACA9-AE81493462C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8614C9-B338-40C8-B30C-299C5FD0B515}">
      <dgm:prSet phldrT="[Text]"/>
      <dgm:spPr/>
      <dgm:t>
        <a:bodyPr/>
        <a:lstStyle/>
        <a:p>
          <a:r>
            <a:rPr lang="en-US" b="0" i="0" dirty="0" smtClean="0"/>
            <a:t>Collect data: High-quality labeled data is critical for ML analysis. We provide tools and guidance for correct data collection straight from your devices.</a:t>
          </a:r>
          <a:endParaRPr lang="en-US" dirty="0"/>
        </a:p>
      </dgm:t>
    </dgm:pt>
    <dgm:pt modelId="{25B0CBB6-DE8E-455C-B979-868B2ED53EF8}" type="parTrans" cxnId="{B7CE23B0-C7AB-4E08-8C5E-94347D772668}">
      <dgm:prSet/>
      <dgm:spPr/>
      <dgm:t>
        <a:bodyPr/>
        <a:lstStyle/>
        <a:p>
          <a:endParaRPr lang="en-US"/>
        </a:p>
      </dgm:t>
    </dgm:pt>
    <dgm:pt modelId="{B4AE0B28-103B-46F6-B9DE-BDF54CD565BB}" type="sibTrans" cxnId="{B7CE23B0-C7AB-4E08-8C5E-94347D772668}">
      <dgm:prSet/>
      <dgm:spPr/>
      <dgm:t>
        <a:bodyPr/>
        <a:lstStyle/>
        <a:p>
          <a:endParaRPr lang="en-US"/>
        </a:p>
      </dgm:t>
    </dgm:pt>
    <dgm:pt modelId="{A5415838-A3BE-4D51-A22F-880F150FAF3F}">
      <dgm:prSet/>
      <dgm:spPr/>
      <dgm:t>
        <a:bodyPr/>
        <a:lstStyle/>
        <a:p>
          <a:r>
            <a:rPr lang="en-US" b="0" i="0" dirty="0" smtClean="0"/>
            <a:t>Build a model: Combine signal processing, neural networks and anomaly detection to understand the real world.</a:t>
          </a:r>
          <a:endParaRPr lang="en-US" b="0" i="0" dirty="0"/>
        </a:p>
      </dgm:t>
    </dgm:pt>
    <dgm:pt modelId="{3FCDA49B-12F4-4891-AE6B-6BE16D4F9A2B}" type="parTrans" cxnId="{DD01191C-2AEC-4069-8E57-AEACFC11411F}">
      <dgm:prSet/>
      <dgm:spPr/>
      <dgm:t>
        <a:bodyPr/>
        <a:lstStyle/>
        <a:p>
          <a:endParaRPr lang="en-US"/>
        </a:p>
      </dgm:t>
    </dgm:pt>
    <dgm:pt modelId="{CBFC827C-7919-49AE-9F20-AB6E33C4D895}" type="sibTrans" cxnId="{DD01191C-2AEC-4069-8E57-AEACFC11411F}">
      <dgm:prSet/>
      <dgm:spPr/>
      <dgm:t>
        <a:bodyPr/>
        <a:lstStyle/>
        <a:p>
          <a:endParaRPr lang="en-US"/>
        </a:p>
      </dgm:t>
    </dgm:pt>
    <dgm:pt modelId="{F316A7F3-BC2F-45CA-BADE-0D0EE4611007}">
      <dgm:prSet/>
      <dgm:spPr/>
      <dgm:t>
        <a:bodyPr/>
        <a:lstStyle/>
        <a:p>
          <a:r>
            <a:rPr lang="en-US" b="0" i="0" dirty="0" smtClean="0"/>
            <a:t>Deploy and monitor</a:t>
          </a:r>
          <a:r>
            <a:rPr lang="en-US" b="0" i="0" dirty="0" smtClean="0"/>
            <a:t>: Deploy </a:t>
          </a:r>
          <a:r>
            <a:rPr lang="en-US" b="0" i="0" dirty="0" smtClean="0"/>
            <a:t>models as part of your firmware, monitor model performance in the field, and push updates to devices when you gain more knowledge.</a:t>
          </a:r>
          <a:endParaRPr lang="en-US" b="0" i="0" dirty="0"/>
        </a:p>
      </dgm:t>
    </dgm:pt>
    <dgm:pt modelId="{B793AD97-7E55-4BEE-81E0-C49038DB7069}" type="parTrans" cxnId="{94C95A21-28D1-44B4-A4C8-E3399DAA52EF}">
      <dgm:prSet/>
      <dgm:spPr/>
      <dgm:t>
        <a:bodyPr/>
        <a:lstStyle/>
        <a:p>
          <a:endParaRPr lang="en-US"/>
        </a:p>
      </dgm:t>
    </dgm:pt>
    <dgm:pt modelId="{42EE1680-D216-4F29-9022-1DB0EEC16C8B}" type="sibTrans" cxnId="{94C95A21-28D1-44B4-A4C8-E3399DAA52EF}">
      <dgm:prSet/>
      <dgm:spPr/>
      <dgm:t>
        <a:bodyPr/>
        <a:lstStyle/>
        <a:p>
          <a:endParaRPr lang="en-US"/>
        </a:p>
      </dgm:t>
    </dgm:pt>
    <dgm:pt modelId="{ECC38258-7D9C-4B92-BC0D-03A7A84048F7}" type="pres">
      <dgm:prSet presAssocID="{0C80B114-5909-48BC-ACA9-AE81493462C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644189-5812-4A4B-B2A4-2BA9CD27092F}" type="pres">
      <dgm:prSet presAssocID="{8B8614C9-B338-40C8-B30C-299C5FD0B51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2A92B2-9778-40E1-9656-F9F147265F83}" type="pres">
      <dgm:prSet presAssocID="{B4AE0B28-103B-46F6-B9DE-BDF54CD565BB}" presName="sibTrans" presStyleCnt="0"/>
      <dgm:spPr/>
    </dgm:pt>
    <dgm:pt modelId="{A4342FD5-E441-4FD7-822B-4FCA9CF04B7C}" type="pres">
      <dgm:prSet presAssocID="{A5415838-A3BE-4D51-A22F-880F150FAF3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41A214-8425-4D9A-803D-4FAAC13EC409}" type="pres">
      <dgm:prSet presAssocID="{CBFC827C-7919-49AE-9F20-AB6E33C4D895}" presName="sibTrans" presStyleCnt="0"/>
      <dgm:spPr/>
    </dgm:pt>
    <dgm:pt modelId="{D177748D-D1E4-4E8C-8474-256349A6DCCD}" type="pres">
      <dgm:prSet presAssocID="{F316A7F3-BC2F-45CA-BADE-0D0EE461100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E05C29-4B47-4A34-941A-C291E0C2009D}" type="presOf" srcId="{0C80B114-5909-48BC-ACA9-AE81493462CD}" destId="{ECC38258-7D9C-4B92-BC0D-03A7A84048F7}" srcOrd="0" destOrd="0" presId="urn:microsoft.com/office/officeart/2005/8/layout/default"/>
    <dgm:cxn modelId="{E582B0FD-1D64-49E6-9E46-5C6ACDB3DD62}" type="presOf" srcId="{A5415838-A3BE-4D51-A22F-880F150FAF3F}" destId="{A4342FD5-E441-4FD7-822B-4FCA9CF04B7C}" srcOrd="0" destOrd="0" presId="urn:microsoft.com/office/officeart/2005/8/layout/default"/>
    <dgm:cxn modelId="{3FAEF68A-30F5-4F53-A703-DD6EF3F47EA0}" type="presOf" srcId="{F316A7F3-BC2F-45CA-BADE-0D0EE4611007}" destId="{D177748D-D1E4-4E8C-8474-256349A6DCCD}" srcOrd="0" destOrd="0" presId="urn:microsoft.com/office/officeart/2005/8/layout/default"/>
    <dgm:cxn modelId="{B7CE23B0-C7AB-4E08-8C5E-94347D772668}" srcId="{0C80B114-5909-48BC-ACA9-AE81493462CD}" destId="{8B8614C9-B338-40C8-B30C-299C5FD0B515}" srcOrd="0" destOrd="0" parTransId="{25B0CBB6-DE8E-455C-B979-868B2ED53EF8}" sibTransId="{B4AE0B28-103B-46F6-B9DE-BDF54CD565BB}"/>
    <dgm:cxn modelId="{0416F31E-6F7E-4EC7-B1D5-9A886A75EA85}" type="presOf" srcId="{8B8614C9-B338-40C8-B30C-299C5FD0B515}" destId="{93644189-5812-4A4B-B2A4-2BA9CD27092F}" srcOrd="0" destOrd="0" presId="urn:microsoft.com/office/officeart/2005/8/layout/default"/>
    <dgm:cxn modelId="{DD01191C-2AEC-4069-8E57-AEACFC11411F}" srcId="{0C80B114-5909-48BC-ACA9-AE81493462CD}" destId="{A5415838-A3BE-4D51-A22F-880F150FAF3F}" srcOrd="1" destOrd="0" parTransId="{3FCDA49B-12F4-4891-AE6B-6BE16D4F9A2B}" sibTransId="{CBFC827C-7919-49AE-9F20-AB6E33C4D895}"/>
    <dgm:cxn modelId="{94C95A21-28D1-44B4-A4C8-E3399DAA52EF}" srcId="{0C80B114-5909-48BC-ACA9-AE81493462CD}" destId="{F316A7F3-BC2F-45CA-BADE-0D0EE4611007}" srcOrd="2" destOrd="0" parTransId="{B793AD97-7E55-4BEE-81E0-C49038DB7069}" sibTransId="{42EE1680-D216-4F29-9022-1DB0EEC16C8B}"/>
    <dgm:cxn modelId="{34CB179A-8137-416E-BA76-8BC5497D9DCB}" type="presParOf" srcId="{ECC38258-7D9C-4B92-BC0D-03A7A84048F7}" destId="{93644189-5812-4A4B-B2A4-2BA9CD27092F}" srcOrd="0" destOrd="0" presId="urn:microsoft.com/office/officeart/2005/8/layout/default"/>
    <dgm:cxn modelId="{1B3C45D1-9169-45AD-91E3-EC6BAB4EFF67}" type="presParOf" srcId="{ECC38258-7D9C-4B92-BC0D-03A7A84048F7}" destId="{062A92B2-9778-40E1-9656-F9F147265F83}" srcOrd="1" destOrd="0" presId="urn:microsoft.com/office/officeart/2005/8/layout/default"/>
    <dgm:cxn modelId="{F5F6F676-DFC6-4991-8A19-FF1F5C5FCF82}" type="presParOf" srcId="{ECC38258-7D9C-4B92-BC0D-03A7A84048F7}" destId="{A4342FD5-E441-4FD7-822B-4FCA9CF04B7C}" srcOrd="2" destOrd="0" presId="urn:microsoft.com/office/officeart/2005/8/layout/default"/>
    <dgm:cxn modelId="{23EE075A-C27C-4825-A5DF-5F8D1BC2E0BB}" type="presParOf" srcId="{ECC38258-7D9C-4B92-BC0D-03A7A84048F7}" destId="{1A41A214-8425-4D9A-803D-4FAAC13EC409}" srcOrd="3" destOrd="0" presId="urn:microsoft.com/office/officeart/2005/8/layout/default"/>
    <dgm:cxn modelId="{2B85A2E9-5B5C-4CF4-A883-3624259827DF}" type="presParOf" srcId="{ECC38258-7D9C-4B92-BC0D-03A7A84048F7}" destId="{D177748D-D1E4-4E8C-8474-256349A6DCC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1DF8D45-168C-489F-92D5-7F03AD48A8E6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DD0A5D97-9DE3-4AFF-A426-FDC453F58235}" type="parTrans" cxnId="{82B13C5B-207C-47AB-AF5C-72229F1604EF}">
      <dgm:prSet/>
      <dgm:spPr/>
      <dgm:t>
        <a:bodyPr/>
        <a:lstStyle/>
        <a:p>
          <a:endParaRPr lang="en-US"/>
        </a:p>
      </dgm:t>
    </dgm:pt>
    <dgm:pt modelId="{5FA7D686-54AA-4681-9E05-B25D0639FEB9}" type="sibTrans" cxnId="{82B13C5B-207C-47AB-AF5C-72229F1604EF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r>
            <a:rPr lang="en-US" dirty="0" smtClean="0"/>
            <a:t>Signal Processing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ACC7677A-1984-4282-9FD2-CD2B152FAA99}">
      <dgm:prSet phldrT="[Text]"/>
      <dgm:spPr/>
      <dgm:t>
        <a:bodyPr/>
        <a:lstStyle/>
        <a:p>
          <a:r>
            <a:rPr lang="en-US" dirty="0" smtClean="0"/>
            <a:t>Discussion</a:t>
          </a:r>
          <a:endParaRPr lang="en-US" dirty="0"/>
        </a:p>
      </dgm:t>
    </dgm:pt>
    <dgm:pt modelId="{6F352C27-6686-4E6F-A627-D2A7B34FAE7E}" type="sibTrans" cxnId="{66381477-AA63-4EB3-B07F-523E49946F38}">
      <dgm:prSet/>
      <dgm:spPr/>
      <dgm:t>
        <a:bodyPr/>
        <a:lstStyle/>
        <a:p>
          <a:endParaRPr lang="en-US"/>
        </a:p>
      </dgm:t>
    </dgm:pt>
    <dgm:pt modelId="{8D93D4A2-60C2-4676-9D60-65D8705208F9}" type="parTrans" cxnId="{66381477-AA63-4EB3-B07F-523E49946F38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r>
            <a:rPr lang="en-US" dirty="0" smtClean="0"/>
            <a:t>Logistics</a:t>
          </a:r>
          <a:endParaRPr lang="en-US" dirty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2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2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820344-31EE-4F38-851E-9CB43580DEF3}" type="presOf" srcId="{3A40F8AD-A6E1-41D1-8355-62151C360292}" destId="{940FF60B-90FD-4B0B-A29F-AC4E61EC951D}" srcOrd="0" destOrd="0" presId="urn:microsoft.com/office/officeart/2005/8/layout/hProcess6"/>
    <dgm:cxn modelId="{C3DB8433-1757-4431-A5B1-B6D956C7074D}" type="presOf" srcId="{515C23EF-854F-4A35-A3FE-0AD1D05FF570}" destId="{3C1CF4F5-0C38-465C-BCC1-8199464466E8}" srcOrd="0" destOrd="0" presId="urn:microsoft.com/office/officeart/2005/8/layout/hProcess6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6DDF1961-09A2-4C55-9822-F7DCBAF369DD}" type="presOf" srcId="{61DF8D45-168C-489F-92D5-7F03AD48A8E6}" destId="{140E6D08-A23D-4CA8-9538-04AC28CC21BD}" srcOrd="0" destOrd="1" presId="urn:microsoft.com/office/officeart/2005/8/layout/hProcess6"/>
    <dgm:cxn modelId="{58632C5D-6B94-49EA-B565-61FDA7EF80EE}" type="presOf" srcId="{61DF8D45-168C-489F-92D5-7F03AD48A8E6}" destId="{F1AD03F2-72BB-412E-BD85-2AB8E6E002F0}" srcOrd="1" destOrd="1" presId="urn:microsoft.com/office/officeart/2005/8/layout/hProcess6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5059F683-272C-4BD5-992E-9F608544F1D0}" type="presOf" srcId="{26EED6AF-6A2E-457B-876C-F69904BD6FF6}" destId="{F1AD03F2-72BB-412E-BD85-2AB8E6E002F0}" srcOrd="1" destOrd="0" presId="urn:microsoft.com/office/officeart/2005/8/layout/hProcess6"/>
    <dgm:cxn modelId="{8099A2C1-840F-41A6-A753-FCA9162F68DE}" type="presOf" srcId="{ACC7677A-1984-4282-9FD2-CD2B152FAA99}" destId="{D65D837A-07A5-421B-9CA5-84D88247428E}" srcOrd="1" destOrd="1" presId="urn:microsoft.com/office/officeart/2005/8/layout/hProcess6"/>
    <dgm:cxn modelId="{F46B48E2-CB1C-4F22-829B-C6207270E777}" type="presOf" srcId="{515C23EF-854F-4A35-A3FE-0AD1D05FF570}" destId="{D65D837A-07A5-421B-9CA5-84D88247428E}" srcOrd="1" destOrd="0" presId="urn:microsoft.com/office/officeart/2005/8/layout/hProcess6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66381477-AA63-4EB3-B07F-523E49946F38}" srcId="{62153478-159A-4AEC-8ECC-02D6FA6FCF53}" destId="{ACC7677A-1984-4282-9FD2-CD2B152FAA99}" srcOrd="1" destOrd="0" parTransId="{8D93D4A2-60C2-4676-9D60-65D8705208F9}" sibTransId="{6F352C27-6686-4E6F-A627-D2A7B34FAE7E}"/>
    <dgm:cxn modelId="{673871CF-D100-4571-81CC-7DC27DC057EC}" type="presOf" srcId="{ACC7677A-1984-4282-9FD2-CD2B152FAA99}" destId="{3C1CF4F5-0C38-465C-BCC1-8199464466E8}" srcOrd="0" destOrd="1" presId="urn:microsoft.com/office/officeart/2005/8/layout/hProcess6"/>
    <dgm:cxn modelId="{ED1137CB-79DF-42C3-95E2-EC953266DA2C}" type="presOf" srcId="{7C761C76-1230-4B6D-82DF-32FC90906FE9}" destId="{744C243B-F446-467F-88A4-33DC928026E5}" srcOrd="0" destOrd="0" presId="urn:microsoft.com/office/officeart/2005/8/layout/hProcess6"/>
    <dgm:cxn modelId="{F8234C75-5E07-4A31-A800-30A6AC593BC1}" type="presOf" srcId="{62153478-159A-4AEC-8ECC-02D6FA6FCF53}" destId="{B176784B-B130-4A1E-9EEB-A0E80CFE6DDE}" srcOrd="0" destOrd="0" presId="urn:microsoft.com/office/officeart/2005/8/layout/hProcess6"/>
    <dgm:cxn modelId="{82B13C5B-207C-47AB-AF5C-72229F1604EF}" srcId="{7C761C76-1230-4B6D-82DF-32FC90906FE9}" destId="{61DF8D45-168C-489F-92D5-7F03AD48A8E6}" srcOrd="1" destOrd="0" parTransId="{DD0A5D97-9DE3-4AFF-A426-FDC453F58235}" sibTransId="{5FA7D686-54AA-4681-9E05-B25D0639FEB9}"/>
    <dgm:cxn modelId="{0A169223-0F06-44B8-96B4-72EEDFF61EFB}" type="presOf" srcId="{26EED6AF-6A2E-457B-876C-F69904BD6FF6}" destId="{140E6D08-A23D-4CA8-9538-04AC28CC21BD}" srcOrd="0" destOrd="0" presId="urn:microsoft.com/office/officeart/2005/8/layout/hProcess6"/>
    <dgm:cxn modelId="{C88FEA11-7E47-4B19-B341-30B5FF184048}" type="presParOf" srcId="{940FF60B-90FD-4B0B-A29F-AC4E61EC951D}" destId="{4D5BCF50-BE03-4BAC-A263-C1ACB3813645}" srcOrd="0" destOrd="0" presId="urn:microsoft.com/office/officeart/2005/8/layout/hProcess6"/>
    <dgm:cxn modelId="{DDDAD911-15B7-4CE5-92B5-785627ECE1C3}" type="presParOf" srcId="{4D5BCF50-BE03-4BAC-A263-C1ACB3813645}" destId="{5B89233C-B11B-4549-A6B5-6CAD90B81D2F}" srcOrd="0" destOrd="0" presId="urn:microsoft.com/office/officeart/2005/8/layout/hProcess6"/>
    <dgm:cxn modelId="{5A25CFDC-5BDF-48D6-84A8-FC19516F16B9}" type="presParOf" srcId="{4D5BCF50-BE03-4BAC-A263-C1ACB3813645}" destId="{140E6D08-A23D-4CA8-9538-04AC28CC21BD}" srcOrd="1" destOrd="0" presId="urn:microsoft.com/office/officeart/2005/8/layout/hProcess6"/>
    <dgm:cxn modelId="{D6A20A37-E8C0-4473-8C48-AA6BD38C9059}" type="presParOf" srcId="{4D5BCF50-BE03-4BAC-A263-C1ACB3813645}" destId="{F1AD03F2-72BB-412E-BD85-2AB8E6E002F0}" srcOrd="2" destOrd="0" presId="urn:microsoft.com/office/officeart/2005/8/layout/hProcess6"/>
    <dgm:cxn modelId="{1A7DBDE5-5979-4B00-82F6-7F927D3F447A}" type="presParOf" srcId="{4D5BCF50-BE03-4BAC-A263-C1ACB3813645}" destId="{744C243B-F446-467F-88A4-33DC928026E5}" srcOrd="3" destOrd="0" presId="urn:microsoft.com/office/officeart/2005/8/layout/hProcess6"/>
    <dgm:cxn modelId="{FC0A02ED-23C2-4E13-8683-35C10D9314D7}" type="presParOf" srcId="{940FF60B-90FD-4B0B-A29F-AC4E61EC951D}" destId="{DA319379-E8D2-48D5-9ED9-1DBCC2BD8F17}" srcOrd="1" destOrd="0" presId="urn:microsoft.com/office/officeart/2005/8/layout/hProcess6"/>
    <dgm:cxn modelId="{C870B859-0A74-4340-B872-9F16D3969EB2}" type="presParOf" srcId="{940FF60B-90FD-4B0B-A29F-AC4E61EC951D}" destId="{C552DD4F-63A8-480A-967C-37E661757E5C}" srcOrd="2" destOrd="0" presId="urn:microsoft.com/office/officeart/2005/8/layout/hProcess6"/>
    <dgm:cxn modelId="{1B97C402-7AB9-475B-BD2C-137E60F9EF55}" type="presParOf" srcId="{C552DD4F-63A8-480A-967C-37E661757E5C}" destId="{42D64698-4E4A-4170-B272-753B7273B2C0}" srcOrd="0" destOrd="0" presId="urn:microsoft.com/office/officeart/2005/8/layout/hProcess6"/>
    <dgm:cxn modelId="{39C8DBE0-DAB8-473E-BC3D-57CFB156DDC7}" type="presParOf" srcId="{C552DD4F-63A8-480A-967C-37E661757E5C}" destId="{3C1CF4F5-0C38-465C-BCC1-8199464466E8}" srcOrd="1" destOrd="0" presId="urn:microsoft.com/office/officeart/2005/8/layout/hProcess6"/>
    <dgm:cxn modelId="{F4619A8F-21AF-4F53-BFD9-CFF65F6FD421}" type="presParOf" srcId="{C552DD4F-63A8-480A-967C-37E661757E5C}" destId="{D65D837A-07A5-421B-9CA5-84D88247428E}" srcOrd="2" destOrd="0" presId="urn:microsoft.com/office/officeart/2005/8/layout/hProcess6"/>
    <dgm:cxn modelId="{F8B7DA28-89F0-4E3C-BF03-1E43E5E1FF8F}" type="presParOf" srcId="{C552DD4F-63A8-480A-967C-37E661757E5C}" destId="{B176784B-B130-4A1E-9EEB-A0E80CFE6DDE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40F8AD-A6E1-41D1-8355-62151C360292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761C76-1230-4B6D-82DF-32FC90906FE9}">
      <dgm:prSet phldrT="[Text]"/>
      <dgm:spPr/>
      <dgm:t>
        <a:bodyPr/>
        <a:lstStyle/>
        <a:p>
          <a:r>
            <a:rPr lang="en-US" dirty="0" smtClean="0"/>
            <a:t>Part 1</a:t>
          </a:r>
          <a:endParaRPr lang="en-US" dirty="0"/>
        </a:p>
      </dgm:t>
    </dgm:pt>
    <dgm:pt modelId="{8FF23D94-816E-4D59-BA9B-1C319F98B024}" type="parTrans" cxnId="{0AED41EF-5BAD-4BF4-A626-8282F5E7E1E5}">
      <dgm:prSet/>
      <dgm:spPr/>
      <dgm:t>
        <a:bodyPr/>
        <a:lstStyle/>
        <a:p>
          <a:endParaRPr lang="en-US"/>
        </a:p>
      </dgm:t>
    </dgm:pt>
    <dgm:pt modelId="{39E34138-A1F1-4E55-ABE6-EA09CCFEBB99}" type="sibTrans" cxnId="{0AED41EF-5BAD-4BF4-A626-8282F5E7E1E5}">
      <dgm:prSet/>
      <dgm:spPr/>
      <dgm:t>
        <a:bodyPr/>
        <a:lstStyle/>
        <a:p>
          <a:endParaRPr lang="en-US"/>
        </a:p>
      </dgm:t>
    </dgm:pt>
    <dgm:pt modelId="{61DF8D45-168C-489F-92D5-7F03AD48A8E6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DD0A5D97-9DE3-4AFF-A426-FDC453F58235}" type="parTrans" cxnId="{82B13C5B-207C-47AB-AF5C-72229F1604EF}">
      <dgm:prSet/>
      <dgm:spPr/>
      <dgm:t>
        <a:bodyPr/>
        <a:lstStyle/>
        <a:p>
          <a:endParaRPr lang="en-US"/>
        </a:p>
      </dgm:t>
    </dgm:pt>
    <dgm:pt modelId="{5FA7D686-54AA-4681-9E05-B25D0639FEB9}" type="sibTrans" cxnId="{82B13C5B-207C-47AB-AF5C-72229F1604EF}">
      <dgm:prSet/>
      <dgm:spPr/>
      <dgm:t>
        <a:bodyPr/>
        <a:lstStyle/>
        <a:p>
          <a:endParaRPr lang="en-US"/>
        </a:p>
      </dgm:t>
    </dgm:pt>
    <dgm:pt modelId="{62153478-159A-4AEC-8ECC-02D6FA6FCF53}">
      <dgm:prSet phldrT="[Text]"/>
      <dgm:spPr/>
      <dgm:t>
        <a:bodyPr/>
        <a:lstStyle/>
        <a:p>
          <a:r>
            <a:rPr lang="en-US" dirty="0" smtClean="0"/>
            <a:t>Part 2</a:t>
          </a:r>
          <a:endParaRPr lang="en-US" dirty="0"/>
        </a:p>
      </dgm:t>
    </dgm:pt>
    <dgm:pt modelId="{6FFDEC7D-DA3A-4641-AEFA-DF7591EE2B51}" type="parTrans" cxnId="{562AFA80-CD8F-4D0A-AF0F-6D961B022162}">
      <dgm:prSet/>
      <dgm:spPr/>
      <dgm:t>
        <a:bodyPr/>
        <a:lstStyle/>
        <a:p>
          <a:endParaRPr lang="en-US"/>
        </a:p>
      </dgm:t>
    </dgm:pt>
    <dgm:pt modelId="{FA21BA8E-7C36-4BFA-8F6E-3AEA33FE660F}" type="sibTrans" cxnId="{562AFA80-CD8F-4D0A-AF0F-6D961B022162}">
      <dgm:prSet/>
      <dgm:spPr/>
      <dgm:t>
        <a:bodyPr/>
        <a:lstStyle/>
        <a:p>
          <a:endParaRPr lang="en-US"/>
        </a:p>
      </dgm:t>
    </dgm:pt>
    <dgm:pt modelId="{515C23EF-854F-4A35-A3FE-0AD1D05FF570}">
      <dgm:prSet phldrT="[Text]"/>
      <dgm:spPr/>
      <dgm:t>
        <a:bodyPr/>
        <a:lstStyle/>
        <a:p>
          <a:r>
            <a:rPr lang="en-US" dirty="0" smtClean="0"/>
            <a:t>Hands-on Activity</a:t>
          </a:r>
          <a:endParaRPr lang="en-US" dirty="0"/>
        </a:p>
      </dgm:t>
    </dgm:pt>
    <dgm:pt modelId="{2194DADB-5983-48A8-94A2-F67DD60F4DFA}" type="parTrans" cxnId="{763DBB2F-9520-410C-829B-06E64BFF965B}">
      <dgm:prSet/>
      <dgm:spPr/>
      <dgm:t>
        <a:bodyPr/>
        <a:lstStyle/>
        <a:p>
          <a:endParaRPr lang="en-US"/>
        </a:p>
      </dgm:t>
    </dgm:pt>
    <dgm:pt modelId="{B099928A-2FD2-40AE-B4E8-564E4AB083BE}" type="sibTrans" cxnId="{763DBB2F-9520-410C-829B-06E64BFF965B}">
      <dgm:prSet/>
      <dgm:spPr/>
      <dgm:t>
        <a:bodyPr/>
        <a:lstStyle/>
        <a:p>
          <a:endParaRPr lang="en-US"/>
        </a:p>
      </dgm:t>
    </dgm:pt>
    <dgm:pt modelId="{5A35F1C2-7A09-43C6-912B-9F7F6250EEE1}">
      <dgm:prSet phldrT="[Text]"/>
      <dgm:spPr/>
      <dgm:t>
        <a:bodyPr/>
        <a:lstStyle/>
        <a:p>
          <a:r>
            <a:rPr lang="en-US" dirty="0" smtClean="0"/>
            <a:t>Part 3</a:t>
          </a:r>
          <a:endParaRPr lang="en-US" dirty="0"/>
        </a:p>
      </dgm:t>
    </dgm:pt>
    <dgm:pt modelId="{776C6C17-963F-424A-AE3D-450A8793F99F}" type="parTrans" cxnId="{42B71C21-FC29-47E0-AA57-F849550B58C3}">
      <dgm:prSet/>
      <dgm:spPr/>
      <dgm:t>
        <a:bodyPr/>
        <a:lstStyle/>
        <a:p>
          <a:endParaRPr lang="en-US"/>
        </a:p>
      </dgm:t>
    </dgm:pt>
    <dgm:pt modelId="{E05F3565-0F70-4E1B-A7C3-DDF9A931E8F4}" type="sibTrans" cxnId="{42B71C21-FC29-47E0-AA57-F849550B58C3}">
      <dgm:prSet/>
      <dgm:spPr/>
      <dgm:t>
        <a:bodyPr/>
        <a:lstStyle/>
        <a:p>
          <a:endParaRPr lang="en-US"/>
        </a:p>
      </dgm:t>
    </dgm:pt>
    <dgm:pt modelId="{F8A02F06-6B0E-4291-B467-07BCBD092D6F}">
      <dgm:prSet phldrT="[Text]"/>
      <dgm:spPr/>
      <dgm:t>
        <a:bodyPr/>
        <a:lstStyle/>
        <a:p>
          <a:r>
            <a:rPr lang="en-US" dirty="0" smtClean="0">
              <a:solidFill>
                <a:srgbClr val="00B050"/>
              </a:solidFill>
            </a:rPr>
            <a:t>Office Hours</a:t>
          </a:r>
          <a:endParaRPr lang="en-US" dirty="0">
            <a:solidFill>
              <a:srgbClr val="00B050"/>
            </a:solidFill>
          </a:endParaRPr>
        </a:p>
      </dgm:t>
    </dgm:pt>
    <dgm:pt modelId="{CD544F61-EEFC-4D99-BE63-40FBF93BD29B}" type="parTrans" cxnId="{41FB0DF3-4DAE-4B14-88D1-BCC6BC6CD078}">
      <dgm:prSet/>
      <dgm:spPr/>
      <dgm:t>
        <a:bodyPr/>
        <a:lstStyle/>
        <a:p>
          <a:endParaRPr lang="en-US"/>
        </a:p>
      </dgm:t>
    </dgm:pt>
    <dgm:pt modelId="{F8277667-513A-4974-BD3C-58588A1AA01D}" type="sibTrans" cxnId="{41FB0DF3-4DAE-4B14-88D1-BCC6BC6CD078}">
      <dgm:prSet/>
      <dgm:spPr/>
      <dgm:t>
        <a:bodyPr/>
        <a:lstStyle/>
        <a:p>
          <a:endParaRPr lang="en-US"/>
        </a:p>
      </dgm:t>
    </dgm:pt>
    <dgm:pt modelId="{8522CCEA-9233-44A3-9CAD-1159203B844F}">
      <dgm:prSet phldrT="[Text]"/>
      <dgm:spPr/>
      <dgm:t>
        <a:bodyPr/>
        <a:lstStyle/>
        <a:p>
          <a:r>
            <a:rPr lang="en-US" dirty="0" smtClean="0"/>
            <a:t>Questions?</a:t>
          </a:r>
          <a:endParaRPr lang="en-US" dirty="0"/>
        </a:p>
      </dgm:t>
    </dgm:pt>
    <dgm:pt modelId="{82A3824B-9511-4487-AC43-C4583CDC47BB}" type="parTrans" cxnId="{98BF7230-E11C-4CF4-B9A7-4799E8CC3CBC}">
      <dgm:prSet/>
      <dgm:spPr/>
      <dgm:t>
        <a:bodyPr/>
        <a:lstStyle/>
        <a:p>
          <a:endParaRPr lang="en-US"/>
        </a:p>
      </dgm:t>
    </dgm:pt>
    <dgm:pt modelId="{66F313D2-A43B-4B6A-9CA9-F3DDF302A663}" type="sibTrans" cxnId="{98BF7230-E11C-4CF4-B9A7-4799E8CC3CBC}">
      <dgm:prSet/>
      <dgm:spPr/>
      <dgm:t>
        <a:bodyPr/>
        <a:lstStyle/>
        <a:p>
          <a:endParaRPr lang="en-US"/>
        </a:p>
      </dgm:t>
    </dgm:pt>
    <dgm:pt modelId="{ACC7677A-1984-4282-9FD2-CD2B152FAA99}">
      <dgm:prSet phldrT="[Text]"/>
      <dgm:spPr/>
      <dgm:t>
        <a:bodyPr/>
        <a:lstStyle/>
        <a:p>
          <a:r>
            <a:rPr lang="en-US" dirty="0" smtClean="0"/>
            <a:t>Discussion</a:t>
          </a:r>
          <a:endParaRPr lang="en-US" dirty="0"/>
        </a:p>
      </dgm:t>
    </dgm:pt>
    <dgm:pt modelId="{6F352C27-6686-4E6F-A627-D2A7B34FAE7E}" type="sibTrans" cxnId="{66381477-AA63-4EB3-B07F-523E49946F38}">
      <dgm:prSet/>
      <dgm:spPr/>
      <dgm:t>
        <a:bodyPr/>
        <a:lstStyle/>
        <a:p>
          <a:endParaRPr lang="en-US"/>
        </a:p>
      </dgm:t>
    </dgm:pt>
    <dgm:pt modelId="{8D93D4A2-60C2-4676-9D60-65D8705208F9}" type="parTrans" cxnId="{66381477-AA63-4EB3-B07F-523E49946F38}">
      <dgm:prSet/>
      <dgm:spPr/>
      <dgm:t>
        <a:bodyPr/>
        <a:lstStyle/>
        <a:p>
          <a:endParaRPr lang="en-US"/>
        </a:p>
      </dgm:t>
    </dgm:pt>
    <dgm:pt modelId="{FE501D1E-C6FF-485B-8418-810659D3DB4C}">
      <dgm:prSet phldrT="[Text]"/>
      <dgm:spPr/>
      <dgm:t>
        <a:bodyPr/>
        <a:lstStyle/>
        <a:p>
          <a:r>
            <a:rPr lang="en-US" dirty="0" smtClean="0"/>
            <a:t>Projects</a:t>
          </a:r>
          <a:endParaRPr lang="en-US" dirty="0"/>
        </a:p>
      </dgm:t>
    </dgm:pt>
    <dgm:pt modelId="{9ACC09D2-785C-4617-83D8-B07C29A4C816}" type="parTrans" cxnId="{81BAAB13-1934-4EC5-825A-B04FF386E0B5}">
      <dgm:prSet/>
      <dgm:spPr/>
      <dgm:t>
        <a:bodyPr/>
        <a:lstStyle/>
        <a:p>
          <a:endParaRPr lang="en-US"/>
        </a:p>
      </dgm:t>
    </dgm:pt>
    <dgm:pt modelId="{897CC8B1-D667-4092-9AFE-68DF753DF30F}" type="sibTrans" cxnId="{81BAAB13-1934-4EC5-825A-B04FF386E0B5}">
      <dgm:prSet/>
      <dgm:spPr/>
      <dgm:t>
        <a:bodyPr/>
        <a:lstStyle/>
        <a:p>
          <a:endParaRPr lang="en-US"/>
        </a:p>
      </dgm:t>
    </dgm:pt>
    <dgm:pt modelId="{26EED6AF-6A2E-457B-876C-F69904BD6FF6}">
      <dgm:prSet phldrT="[Text]"/>
      <dgm:spPr/>
      <dgm:t>
        <a:bodyPr/>
        <a:lstStyle/>
        <a:p>
          <a:r>
            <a:rPr lang="en-US" dirty="0" smtClean="0"/>
            <a:t>Logistics</a:t>
          </a:r>
          <a:endParaRPr lang="en-US" dirty="0"/>
        </a:p>
      </dgm:t>
    </dgm:pt>
    <dgm:pt modelId="{B284CCFE-AF38-41E7-881D-9648F5DA26BA}" type="parTrans" cxnId="{394875AE-318A-4208-A863-C73E3D04448E}">
      <dgm:prSet/>
      <dgm:spPr/>
      <dgm:t>
        <a:bodyPr/>
        <a:lstStyle/>
        <a:p>
          <a:endParaRPr lang="en-US"/>
        </a:p>
      </dgm:t>
    </dgm:pt>
    <dgm:pt modelId="{69D61DD0-2020-4A74-B6F6-8B0137D825EA}" type="sibTrans" cxnId="{394875AE-318A-4208-A863-C73E3D04448E}">
      <dgm:prSet/>
      <dgm:spPr/>
      <dgm:t>
        <a:bodyPr/>
        <a:lstStyle/>
        <a:p>
          <a:endParaRPr lang="en-US"/>
        </a:p>
      </dgm:t>
    </dgm:pt>
    <dgm:pt modelId="{940FF60B-90FD-4B0B-A29F-AC4E61EC951D}" type="pres">
      <dgm:prSet presAssocID="{3A40F8AD-A6E1-41D1-8355-62151C36029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5BCF50-BE03-4BAC-A263-C1ACB3813645}" type="pres">
      <dgm:prSet presAssocID="{7C761C76-1230-4B6D-82DF-32FC90906FE9}" presName="compNode" presStyleCnt="0"/>
      <dgm:spPr/>
    </dgm:pt>
    <dgm:pt modelId="{5B89233C-B11B-4549-A6B5-6CAD90B81D2F}" type="pres">
      <dgm:prSet presAssocID="{7C761C76-1230-4B6D-82DF-32FC90906FE9}" presName="noGeometry" presStyleCnt="0"/>
      <dgm:spPr/>
    </dgm:pt>
    <dgm:pt modelId="{140E6D08-A23D-4CA8-9538-04AC28CC21BD}" type="pres">
      <dgm:prSet presAssocID="{7C761C76-1230-4B6D-82DF-32FC90906FE9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D03F2-72BB-412E-BD85-2AB8E6E002F0}" type="pres">
      <dgm:prSet presAssocID="{7C761C76-1230-4B6D-82DF-32FC90906FE9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744C243B-F446-467F-88A4-33DC928026E5}" type="pres">
      <dgm:prSet presAssocID="{7C761C76-1230-4B6D-82DF-32FC90906FE9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19379-E8D2-48D5-9ED9-1DBCC2BD8F17}" type="pres">
      <dgm:prSet presAssocID="{7C761C76-1230-4B6D-82DF-32FC90906FE9}" presName="aSpace" presStyleCnt="0"/>
      <dgm:spPr/>
    </dgm:pt>
    <dgm:pt modelId="{C552DD4F-63A8-480A-967C-37E661757E5C}" type="pres">
      <dgm:prSet presAssocID="{62153478-159A-4AEC-8ECC-02D6FA6FCF53}" presName="compNode" presStyleCnt="0"/>
      <dgm:spPr/>
    </dgm:pt>
    <dgm:pt modelId="{42D64698-4E4A-4170-B272-753B7273B2C0}" type="pres">
      <dgm:prSet presAssocID="{62153478-159A-4AEC-8ECC-02D6FA6FCF53}" presName="noGeometry" presStyleCnt="0"/>
      <dgm:spPr/>
    </dgm:pt>
    <dgm:pt modelId="{3C1CF4F5-0C38-465C-BCC1-8199464466E8}" type="pres">
      <dgm:prSet presAssocID="{62153478-159A-4AEC-8ECC-02D6FA6FCF53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D837A-07A5-421B-9CA5-84D88247428E}" type="pres">
      <dgm:prSet presAssocID="{62153478-159A-4AEC-8ECC-02D6FA6FCF53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B176784B-B130-4A1E-9EEB-A0E80CFE6DDE}" type="pres">
      <dgm:prSet presAssocID="{62153478-159A-4AEC-8ECC-02D6FA6FCF53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028554-24BC-4A74-BD50-1CFEB3C9F69E}" type="pres">
      <dgm:prSet presAssocID="{62153478-159A-4AEC-8ECC-02D6FA6FCF53}" presName="aSpace" presStyleCnt="0"/>
      <dgm:spPr/>
    </dgm:pt>
    <dgm:pt modelId="{099D1D0E-70B1-4852-9CFB-354EEA8109F6}" type="pres">
      <dgm:prSet presAssocID="{5A35F1C2-7A09-43C6-912B-9F7F6250EEE1}" presName="compNode" presStyleCnt="0"/>
      <dgm:spPr/>
    </dgm:pt>
    <dgm:pt modelId="{9D9613AA-6A21-4039-A9A9-0298D9845A9C}" type="pres">
      <dgm:prSet presAssocID="{5A35F1C2-7A09-43C6-912B-9F7F6250EEE1}" presName="noGeometry" presStyleCnt="0"/>
      <dgm:spPr/>
    </dgm:pt>
    <dgm:pt modelId="{112D59EA-47CC-45D3-8374-EEDD4251CBCC}" type="pres">
      <dgm:prSet presAssocID="{5A35F1C2-7A09-43C6-912B-9F7F6250EEE1}" presName="childTextVisible" presStyleLbl="bgAccFollowNode1" presStyleIdx="2" presStyleCnt="3" custLinFactNeighborY="18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CB149C-8E6A-43FF-903F-A407A333395B}" type="pres">
      <dgm:prSet presAssocID="{5A35F1C2-7A09-43C6-912B-9F7F6250EEE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B89178A6-11C4-4130-B1C9-2285792C6D05}" type="pres">
      <dgm:prSet presAssocID="{5A35F1C2-7A09-43C6-912B-9F7F6250EEE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FB0DF3-4DAE-4B14-88D1-BCC6BC6CD078}" srcId="{5A35F1C2-7A09-43C6-912B-9F7F6250EEE1}" destId="{F8A02F06-6B0E-4291-B467-07BCBD092D6F}" srcOrd="0" destOrd="0" parTransId="{CD544F61-EEFC-4D99-BE63-40FBF93BD29B}" sibTransId="{F8277667-513A-4974-BD3C-58588A1AA01D}"/>
    <dgm:cxn modelId="{E4845CAE-1BEF-4AE8-8B81-6357C7ACF0A0}" type="presOf" srcId="{F8A02F06-6B0E-4291-B467-07BCBD092D6F}" destId="{12CB149C-8E6A-43FF-903F-A407A333395B}" srcOrd="1" destOrd="0" presId="urn:microsoft.com/office/officeart/2005/8/layout/hProcess6"/>
    <dgm:cxn modelId="{1DAB9D49-C6F5-45E2-BF3A-EEB81C01A11C}" type="presOf" srcId="{62153478-159A-4AEC-8ECC-02D6FA6FCF53}" destId="{B176784B-B130-4A1E-9EEB-A0E80CFE6DDE}" srcOrd="0" destOrd="0" presId="urn:microsoft.com/office/officeart/2005/8/layout/hProcess6"/>
    <dgm:cxn modelId="{42B71C21-FC29-47E0-AA57-F849550B58C3}" srcId="{3A40F8AD-A6E1-41D1-8355-62151C360292}" destId="{5A35F1C2-7A09-43C6-912B-9F7F6250EEE1}" srcOrd="2" destOrd="0" parTransId="{776C6C17-963F-424A-AE3D-450A8793F99F}" sibTransId="{E05F3565-0F70-4E1B-A7C3-DDF9A931E8F4}"/>
    <dgm:cxn modelId="{81BAAB13-1934-4EC5-825A-B04FF386E0B5}" srcId="{5A35F1C2-7A09-43C6-912B-9F7F6250EEE1}" destId="{FE501D1E-C6FF-485B-8418-810659D3DB4C}" srcOrd="1" destOrd="0" parTransId="{9ACC09D2-785C-4617-83D8-B07C29A4C816}" sibTransId="{897CC8B1-D667-4092-9AFE-68DF753DF30F}"/>
    <dgm:cxn modelId="{CBE27EA9-F73E-4021-99F4-B87AD4510EED}" type="presOf" srcId="{26EED6AF-6A2E-457B-876C-F69904BD6FF6}" destId="{140E6D08-A23D-4CA8-9538-04AC28CC21BD}" srcOrd="0" destOrd="0" presId="urn:microsoft.com/office/officeart/2005/8/layout/hProcess6"/>
    <dgm:cxn modelId="{2124AF2D-F61B-4274-A419-F68AFC544384}" type="presOf" srcId="{26EED6AF-6A2E-457B-876C-F69904BD6FF6}" destId="{F1AD03F2-72BB-412E-BD85-2AB8E6E002F0}" srcOrd="1" destOrd="0" presId="urn:microsoft.com/office/officeart/2005/8/layout/hProcess6"/>
    <dgm:cxn modelId="{76629F5F-D1F3-4F7B-8CFD-0CE96886FC5F}" type="presOf" srcId="{5A35F1C2-7A09-43C6-912B-9F7F6250EEE1}" destId="{B89178A6-11C4-4130-B1C9-2285792C6D05}" srcOrd="0" destOrd="0" presId="urn:microsoft.com/office/officeart/2005/8/layout/hProcess6"/>
    <dgm:cxn modelId="{524358DD-1DF8-4E86-B142-746C9E7C23A2}" type="presOf" srcId="{515C23EF-854F-4A35-A3FE-0AD1D05FF570}" destId="{D65D837A-07A5-421B-9CA5-84D88247428E}" srcOrd="1" destOrd="0" presId="urn:microsoft.com/office/officeart/2005/8/layout/hProcess6"/>
    <dgm:cxn modelId="{AF53C405-744B-4010-819A-BDCA88A0E4A1}" type="presOf" srcId="{7C761C76-1230-4B6D-82DF-32FC90906FE9}" destId="{744C243B-F446-467F-88A4-33DC928026E5}" srcOrd="0" destOrd="0" presId="urn:microsoft.com/office/officeart/2005/8/layout/hProcess6"/>
    <dgm:cxn modelId="{562AFA80-CD8F-4D0A-AF0F-6D961B022162}" srcId="{3A40F8AD-A6E1-41D1-8355-62151C360292}" destId="{62153478-159A-4AEC-8ECC-02D6FA6FCF53}" srcOrd="1" destOrd="0" parTransId="{6FFDEC7D-DA3A-4641-AEFA-DF7591EE2B51}" sibTransId="{FA21BA8E-7C36-4BFA-8F6E-3AEA33FE660F}"/>
    <dgm:cxn modelId="{69403035-1702-46BF-B4FF-72F7682DBB6F}" type="presOf" srcId="{F8A02F06-6B0E-4291-B467-07BCBD092D6F}" destId="{112D59EA-47CC-45D3-8374-EEDD4251CBCC}" srcOrd="0" destOrd="0" presId="urn:microsoft.com/office/officeart/2005/8/layout/hProcess6"/>
    <dgm:cxn modelId="{82B13C5B-207C-47AB-AF5C-72229F1604EF}" srcId="{7C761C76-1230-4B6D-82DF-32FC90906FE9}" destId="{61DF8D45-168C-489F-92D5-7F03AD48A8E6}" srcOrd="1" destOrd="0" parTransId="{DD0A5D97-9DE3-4AFF-A426-FDC453F58235}" sibTransId="{5FA7D686-54AA-4681-9E05-B25D0639FEB9}"/>
    <dgm:cxn modelId="{9A690BAB-F616-4FC3-8FD5-E700DC14986A}" type="presOf" srcId="{515C23EF-854F-4A35-A3FE-0AD1D05FF570}" destId="{3C1CF4F5-0C38-465C-BCC1-8199464466E8}" srcOrd="0" destOrd="0" presId="urn:microsoft.com/office/officeart/2005/8/layout/hProcess6"/>
    <dgm:cxn modelId="{EC160146-291E-4812-8876-66C82D6FFDF5}" type="presOf" srcId="{8522CCEA-9233-44A3-9CAD-1159203B844F}" destId="{12CB149C-8E6A-43FF-903F-A407A333395B}" srcOrd="1" destOrd="2" presId="urn:microsoft.com/office/officeart/2005/8/layout/hProcess6"/>
    <dgm:cxn modelId="{1747FD16-BE68-4ACF-8F98-528139E18D1E}" type="presOf" srcId="{61DF8D45-168C-489F-92D5-7F03AD48A8E6}" destId="{140E6D08-A23D-4CA8-9538-04AC28CC21BD}" srcOrd="0" destOrd="1" presId="urn:microsoft.com/office/officeart/2005/8/layout/hProcess6"/>
    <dgm:cxn modelId="{09886667-FE6C-479F-B0D2-7FFA3140C86D}" type="presOf" srcId="{3A40F8AD-A6E1-41D1-8355-62151C360292}" destId="{940FF60B-90FD-4B0B-A29F-AC4E61EC951D}" srcOrd="0" destOrd="0" presId="urn:microsoft.com/office/officeart/2005/8/layout/hProcess6"/>
    <dgm:cxn modelId="{66381477-AA63-4EB3-B07F-523E49946F38}" srcId="{62153478-159A-4AEC-8ECC-02D6FA6FCF53}" destId="{ACC7677A-1984-4282-9FD2-CD2B152FAA99}" srcOrd="1" destOrd="0" parTransId="{8D93D4A2-60C2-4676-9D60-65D8705208F9}" sibTransId="{6F352C27-6686-4E6F-A627-D2A7B34FAE7E}"/>
    <dgm:cxn modelId="{B59861FB-914A-40D8-ABC7-DE1126AA9D2F}" type="presOf" srcId="{ACC7677A-1984-4282-9FD2-CD2B152FAA99}" destId="{3C1CF4F5-0C38-465C-BCC1-8199464466E8}" srcOrd="0" destOrd="1" presId="urn:microsoft.com/office/officeart/2005/8/layout/hProcess6"/>
    <dgm:cxn modelId="{8F71E13A-1A04-4BD7-8267-D434C2D71899}" type="presOf" srcId="{8522CCEA-9233-44A3-9CAD-1159203B844F}" destId="{112D59EA-47CC-45D3-8374-EEDD4251CBCC}" srcOrd="0" destOrd="2" presId="urn:microsoft.com/office/officeart/2005/8/layout/hProcess6"/>
    <dgm:cxn modelId="{B4412DBC-F63C-4E39-91F0-F3F3CFFDB46A}" type="presOf" srcId="{FE501D1E-C6FF-485B-8418-810659D3DB4C}" destId="{12CB149C-8E6A-43FF-903F-A407A333395B}" srcOrd="1" destOrd="1" presId="urn:microsoft.com/office/officeart/2005/8/layout/hProcess6"/>
    <dgm:cxn modelId="{01CFD701-ED85-42A0-A29B-D53096715496}" type="presOf" srcId="{FE501D1E-C6FF-485B-8418-810659D3DB4C}" destId="{112D59EA-47CC-45D3-8374-EEDD4251CBCC}" srcOrd="0" destOrd="1" presId="urn:microsoft.com/office/officeart/2005/8/layout/hProcess6"/>
    <dgm:cxn modelId="{763DBB2F-9520-410C-829B-06E64BFF965B}" srcId="{62153478-159A-4AEC-8ECC-02D6FA6FCF53}" destId="{515C23EF-854F-4A35-A3FE-0AD1D05FF570}" srcOrd="0" destOrd="0" parTransId="{2194DADB-5983-48A8-94A2-F67DD60F4DFA}" sibTransId="{B099928A-2FD2-40AE-B4E8-564E4AB083BE}"/>
    <dgm:cxn modelId="{394875AE-318A-4208-A863-C73E3D04448E}" srcId="{7C761C76-1230-4B6D-82DF-32FC90906FE9}" destId="{26EED6AF-6A2E-457B-876C-F69904BD6FF6}" srcOrd="0" destOrd="0" parTransId="{B284CCFE-AF38-41E7-881D-9648F5DA26BA}" sibTransId="{69D61DD0-2020-4A74-B6F6-8B0137D825EA}"/>
    <dgm:cxn modelId="{0AED41EF-5BAD-4BF4-A626-8282F5E7E1E5}" srcId="{3A40F8AD-A6E1-41D1-8355-62151C360292}" destId="{7C761C76-1230-4B6D-82DF-32FC90906FE9}" srcOrd="0" destOrd="0" parTransId="{8FF23D94-816E-4D59-BA9B-1C319F98B024}" sibTransId="{39E34138-A1F1-4E55-ABE6-EA09CCFEBB99}"/>
    <dgm:cxn modelId="{98BF7230-E11C-4CF4-B9A7-4799E8CC3CBC}" srcId="{5A35F1C2-7A09-43C6-912B-9F7F6250EEE1}" destId="{8522CCEA-9233-44A3-9CAD-1159203B844F}" srcOrd="2" destOrd="0" parTransId="{82A3824B-9511-4487-AC43-C4583CDC47BB}" sibTransId="{66F313D2-A43B-4B6A-9CA9-F3DDF302A663}"/>
    <dgm:cxn modelId="{14CC5DBE-A753-4E3D-9A23-6FD773DC79E8}" type="presOf" srcId="{61DF8D45-168C-489F-92D5-7F03AD48A8E6}" destId="{F1AD03F2-72BB-412E-BD85-2AB8E6E002F0}" srcOrd="1" destOrd="1" presId="urn:microsoft.com/office/officeart/2005/8/layout/hProcess6"/>
    <dgm:cxn modelId="{46E815A1-0C91-4DD4-AFED-51865FCCCF6A}" type="presOf" srcId="{ACC7677A-1984-4282-9FD2-CD2B152FAA99}" destId="{D65D837A-07A5-421B-9CA5-84D88247428E}" srcOrd="1" destOrd="1" presId="urn:microsoft.com/office/officeart/2005/8/layout/hProcess6"/>
    <dgm:cxn modelId="{CE5DF9E3-BFDF-4B8A-873A-AED3FCD4ABDD}" type="presParOf" srcId="{940FF60B-90FD-4B0B-A29F-AC4E61EC951D}" destId="{4D5BCF50-BE03-4BAC-A263-C1ACB3813645}" srcOrd="0" destOrd="0" presId="urn:microsoft.com/office/officeart/2005/8/layout/hProcess6"/>
    <dgm:cxn modelId="{3AA177E6-5DE8-4F97-98BA-8DDDAADECAE9}" type="presParOf" srcId="{4D5BCF50-BE03-4BAC-A263-C1ACB3813645}" destId="{5B89233C-B11B-4549-A6B5-6CAD90B81D2F}" srcOrd="0" destOrd="0" presId="urn:microsoft.com/office/officeart/2005/8/layout/hProcess6"/>
    <dgm:cxn modelId="{DAD47BFB-B24C-453F-89DE-76EF7B8CC6AD}" type="presParOf" srcId="{4D5BCF50-BE03-4BAC-A263-C1ACB3813645}" destId="{140E6D08-A23D-4CA8-9538-04AC28CC21BD}" srcOrd="1" destOrd="0" presId="urn:microsoft.com/office/officeart/2005/8/layout/hProcess6"/>
    <dgm:cxn modelId="{A63EAE01-4D44-4C54-832B-34AF474C4A5C}" type="presParOf" srcId="{4D5BCF50-BE03-4BAC-A263-C1ACB3813645}" destId="{F1AD03F2-72BB-412E-BD85-2AB8E6E002F0}" srcOrd="2" destOrd="0" presId="urn:microsoft.com/office/officeart/2005/8/layout/hProcess6"/>
    <dgm:cxn modelId="{BE55EA72-34B9-4265-96B7-B9FF035345E3}" type="presParOf" srcId="{4D5BCF50-BE03-4BAC-A263-C1ACB3813645}" destId="{744C243B-F446-467F-88A4-33DC928026E5}" srcOrd="3" destOrd="0" presId="urn:microsoft.com/office/officeart/2005/8/layout/hProcess6"/>
    <dgm:cxn modelId="{10B496B7-2CC1-4F6A-B7F5-3ECA1BB0DF4E}" type="presParOf" srcId="{940FF60B-90FD-4B0B-A29F-AC4E61EC951D}" destId="{DA319379-E8D2-48D5-9ED9-1DBCC2BD8F17}" srcOrd="1" destOrd="0" presId="urn:microsoft.com/office/officeart/2005/8/layout/hProcess6"/>
    <dgm:cxn modelId="{629E906A-FFF7-4260-8903-B8E195C41F4C}" type="presParOf" srcId="{940FF60B-90FD-4B0B-A29F-AC4E61EC951D}" destId="{C552DD4F-63A8-480A-967C-37E661757E5C}" srcOrd="2" destOrd="0" presId="urn:microsoft.com/office/officeart/2005/8/layout/hProcess6"/>
    <dgm:cxn modelId="{232EC7AD-6C50-42F4-B346-6E34F7EDDBFD}" type="presParOf" srcId="{C552DD4F-63A8-480A-967C-37E661757E5C}" destId="{42D64698-4E4A-4170-B272-753B7273B2C0}" srcOrd="0" destOrd="0" presId="urn:microsoft.com/office/officeart/2005/8/layout/hProcess6"/>
    <dgm:cxn modelId="{D7EBB30E-60DF-4DA7-92B4-A54DB568B26E}" type="presParOf" srcId="{C552DD4F-63A8-480A-967C-37E661757E5C}" destId="{3C1CF4F5-0C38-465C-BCC1-8199464466E8}" srcOrd="1" destOrd="0" presId="urn:microsoft.com/office/officeart/2005/8/layout/hProcess6"/>
    <dgm:cxn modelId="{6D158B94-94CD-4D7F-9C53-69AA3D6215F3}" type="presParOf" srcId="{C552DD4F-63A8-480A-967C-37E661757E5C}" destId="{D65D837A-07A5-421B-9CA5-84D88247428E}" srcOrd="2" destOrd="0" presId="urn:microsoft.com/office/officeart/2005/8/layout/hProcess6"/>
    <dgm:cxn modelId="{B2667F1E-DAD2-4FA9-8D1E-8499778F43B2}" type="presParOf" srcId="{C552DD4F-63A8-480A-967C-37E661757E5C}" destId="{B176784B-B130-4A1E-9EEB-A0E80CFE6DDE}" srcOrd="3" destOrd="0" presId="urn:microsoft.com/office/officeart/2005/8/layout/hProcess6"/>
    <dgm:cxn modelId="{091DF229-272F-410D-B11A-CF49DFECDADC}" type="presParOf" srcId="{940FF60B-90FD-4B0B-A29F-AC4E61EC951D}" destId="{C8028554-24BC-4A74-BD50-1CFEB3C9F69E}" srcOrd="3" destOrd="0" presId="urn:microsoft.com/office/officeart/2005/8/layout/hProcess6"/>
    <dgm:cxn modelId="{1806F07D-042A-4F92-8EC8-FF116BC26343}" type="presParOf" srcId="{940FF60B-90FD-4B0B-A29F-AC4E61EC951D}" destId="{099D1D0E-70B1-4852-9CFB-354EEA8109F6}" srcOrd="4" destOrd="0" presId="urn:microsoft.com/office/officeart/2005/8/layout/hProcess6"/>
    <dgm:cxn modelId="{451A35F2-C062-42C2-ACAB-E9A33DF56E9C}" type="presParOf" srcId="{099D1D0E-70B1-4852-9CFB-354EEA8109F6}" destId="{9D9613AA-6A21-4039-A9A9-0298D9845A9C}" srcOrd="0" destOrd="0" presId="urn:microsoft.com/office/officeart/2005/8/layout/hProcess6"/>
    <dgm:cxn modelId="{7EC81B3D-5ED1-4DAE-B31A-89F9C256E7CD}" type="presParOf" srcId="{099D1D0E-70B1-4852-9CFB-354EEA8109F6}" destId="{112D59EA-47CC-45D3-8374-EEDD4251CBCC}" srcOrd="1" destOrd="0" presId="urn:microsoft.com/office/officeart/2005/8/layout/hProcess6"/>
    <dgm:cxn modelId="{903FEC5E-3895-4D7C-BEAC-BF7C8776D4B8}" type="presParOf" srcId="{099D1D0E-70B1-4852-9CFB-354EEA8109F6}" destId="{12CB149C-8E6A-43FF-903F-A407A333395B}" srcOrd="2" destOrd="0" presId="urn:microsoft.com/office/officeart/2005/8/layout/hProcess6"/>
    <dgm:cxn modelId="{B59291FC-5B8C-42D9-85B2-47FABD7C49C5}" type="presParOf" srcId="{099D1D0E-70B1-4852-9CFB-354EEA8109F6}" destId="{B89178A6-11C4-4130-B1C9-2285792C6D0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978C8E8-02B0-7B48-9367-7D34181BC79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BA004B-37F9-4843-8BB6-4BE3AC8A1670}">
      <dgm:prSet/>
      <dgm:spPr/>
      <dgm:t>
        <a:bodyPr/>
        <a:lstStyle/>
        <a:p>
          <a:pPr algn="ctr"/>
          <a:r>
            <a:rPr lang="en-US" b="1" i="0" baseline="0" dirty="0"/>
            <a:t>Tutorial 1 </a:t>
          </a:r>
        </a:p>
        <a:p>
          <a:pPr algn="ctr"/>
          <a:r>
            <a:rPr lang="en-US" b="1" i="0" baseline="0" dirty="0"/>
            <a:t/>
          </a:r>
          <a:br>
            <a:rPr lang="en-US" b="1" i="0" baseline="0" dirty="0"/>
          </a:br>
          <a:r>
            <a:rPr lang="en-US" b="1" i="0" baseline="0" dirty="0"/>
            <a:t>Introduction to STMicroelectronics Sensor Tile Development </a:t>
          </a:r>
        </a:p>
        <a:p>
          <a:pPr algn="ctr"/>
          <a:r>
            <a:rPr lang="en-US" b="1" i="0" baseline="0" dirty="0"/>
            <a:t>Environment</a:t>
          </a:r>
        </a:p>
      </dgm:t>
    </dgm:pt>
    <dgm:pt modelId="{5BC70DAA-9058-444F-8707-90A1A0D67DB7}" type="parTrans" cxnId="{9B50BADD-EBFA-2C48-85B4-A72EB13420FC}">
      <dgm:prSet/>
      <dgm:spPr/>
      <dgm:t>
        <a:bodyPr/>
        <a:lstStyle/>
        <a:p>
          <a:endParaRPr lang="en-US"/>
        </a:p>
      </dgm:t>
    </dgm:pt>
    <dgm:pt modelId="{C934C4F4-6794-D748-AD5E-A8CA8B35D7BF}" type="sibTrans" cxnId="{9B50BADD-EBFA-2C48-85B4-A72EB13420FC}">
      <dgm:prSet/>
      <dgm:spPr/>
      <dgm:t>
        <a:bodyPr/>
        <a:lstStyle/>
        <a:p>
          <a:endParaRPr lang="en-US"/>
        </a:p>
      </dgm:t>
    </dgm:pt>
    <dgm:pt modelId="{DB6E89E6-CE80-DA4F-9D1F-BD5679412696}" type="pres">
      <dgm:prSet presAssocID="{2978C8E8-02B0-7B48-9367-7D34181BC79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ACBAFB-AFF4-D848-942B-B94B65BA6DC8}" type="pres">
      <dgm:prSet presAssocID="{A5BA004B-37F9-4843-8BB6-4BE3AC8A167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27126B-AC8C-46A9-9595-7EC657CABB02}" type="presOf" srcId="{2978C8E8-02B0-7B48-9367-7D34181BC79B}" destId="{DB6E89E6-CE80-DA4F-9D1F-BD5679412696}" srcOrd="0" destOrd="0" presId="urn:microsoft.com/office/officeart/2005/8/layout/vList2"/>
    <dgm:cxn modelId="{9B50BADD-EBFA-2C48-85B4-A72EB13420FC}" srcId="{2978C8E8-02B0-7B48-9367-7D34181BC79B}" destId="{A5BA004B-37F9-4843-8BB6-4BE3AC8A1670}" srcOrd="0" destOrd="0" parTransId="{5BC70DAA-9058-444F-8707-90A1A0D67DB7}" sibTransId="{C934C4F4-6794-D748-AD5E-A8CA8B35D7BF}"/>
    <dgm:cxn modelId="{3846DEA8-5F98-45C3-BD57-21C083289D66}" type="presOf" srcId="{A5BA004B-37F9-4843-8BB6-4BE3AC8A1670}" destId="{4BACBAFB-AFF4-D848-942B-B94B65BA6DC8}" srcOrd="0" destOrd="0" presId="urn:microsoft.com/office/officeart/2005/8/layout/vList2"/>
    <dgm:cxn modelId="{8E2412CB-4AFC-4F70-902C-F7EE7D829B02}" type="presParOf" srcId="{DB6E89E6-CE80-DA4F-9D1F-BD5679412696}" destId="{4BACBAFB-AFF4-D848-942B-B94B65BA6D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9812D7-BB0F-924D-81BD-A70992D02AF5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DFF798-F3B4-6042-8B27-33CB2B6C9137}">
      <dgm:prSet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b="1" dirty="0">
              <a:solidFill>
                <a:srgbClr val="FFC000"/>
              </a:solidFill>
            </a:rPr>
            <a:t>Installing</a:t>
          </a:r>
          <a:r>
            <a:rPr lang="en-US" dirty="0">
              <a:solidFill>
                <a:srgbClr val="FFC000"/>
              </a:solidFill>
            </a:rPr>
            <a:t> an Integrated Development Environment (IDE) on a personal computer.</a:t>
          </a:r>
        </a:p>
      </dgm:t>
    </dgm:pt>
    <dgm:pt modelId="{1DFCEF6E-9327-4346-9268-95729BF98FCA}" type="parTrans" cxnId="{0CAFBE28-DB8F-E749-97CD-7E0DF72A09FF}">
      <dgm:prSet/>
      <dgm:spPr/>
      <dgm:t>
        <a:bodyPr/>
        <a:lstStyle/>
        <a:p>
          <a:endParaRPr lang="en-US">
            <a:solidFill>
              <a:srgbClr val="FFC000"/>
            </a:solidFill>
          </a:endParaRPr>
        </a:p>
      </dgm:t>
    </dgm:pt>
    <dgm:pt modelId="{72E9E516-154E-C148-A446-540CA80E66E8}" type="sibTrans" cxnId="{0CAFBE28-DB8F-E749-97CD-7E0DF72A09FF}">
      <dgm:prSet/>
      <dgm:spPr/>
      <dgm:t>
        <a:bodyPr/>
        <a:lstStyle/>
        <a:p>
          <a:endParaRPr lang="en-US">
            <a:solidFill>
              <a:srgbClr val="FFC000"/>
            </a:solidFill>
          </a:endParaRPr>
        </a:p>
      </dgm:t>
    </dgm:pt>
    <dgm:pt modelId="{DEF66C1B-222E-9E48-A1B5-B4B60CB4FEA4}">
      <dgm:prSet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b="1" dirty="0">
              <a:solidFill>
                <a:srgbClr val="FFC000"/>
              </a:solidFill>
            </a:rPr>
            <a:t>Obtaining</a:t>
          </a:r>
          <a:r>
            <a:rPr lang="en-US" dirty="0">
              <a:solidFill>
                <a:srgbClr val="FFC000"/>
              </a:solidFill>
            </a:rPr>
            <a:t> reference design example project software. This will specifically include a sensor Data Logging system.</a:t>
          </a:r>
        </a:p>
      </dgm:t>
    </dgm:pt>
    <dgm:pt modelId="{BC562D2A-776C-424F-83B8-5112951BE847}" type="parTrans" cxnId="{77AC247F-1F0A-D741-A4C4-618CC732337C}">
      <dgm:prSet/>
      <dgm:spPr/>
      <dgm:t>
        <a:bodyPr/>
        <a:lstStyle/>
        <a:p>
          <a:endParaRPr lang="en-US">
            <a:solidFill>
              <a:srgbClr val="FFC000"/>
            </a:solidFill>
          </a:endParaRPr>
        </a:p>
      </dgm:t>
    </dgm:pt>
    <dgm:pt modelId="{BFB76399-A67B-D54D-9A8B-93E0FDC0330F}" type="sibTrans" cxnId="{77AC247F-1F0A-D741-A4C4-618CC732337C}">
      <dgm:prSet/>
      <dgm:spPr/>
      <dgm:t>
        <a:bodyPr/>
        <a:lstStyle/>
        <a:p>
          <a:endParaRPr lang="en-US">
            <a:solidFill>
              <a:srgbClr val="FFC000"/>
            </a:solidFill>
          </a:endParaRPr>
        </a:p>
      </dgm:t>
    </dgm:pt>
    <dgm:pt modelId="{7EB90829-6942-0641-9D72-BCF91D58A81D}">
      <dgm:prSet/>
      <dgm:spPr>
        <a:noFill/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b="1" dirty="0">
              <a:solidFill>
                <a:srgbClr val="FFC000"/>
              </a:solidFill>
            </a:rPr>
            <a:t>Using</a:t>
          </a:r>
          <a:r>
            <a:rPr lang="en-US" dirty="0">
              <a:solidFill>
                <a:srgbClr val="FFC000"/>
              </a:solidFill>
            </a:rPr>
            <a:t> the IDE to Import, build, run, debug and flash the </a:t>
          </a:r>
          <a:r>
            <a:rPr lang="en-US" dirty="0" err="1">
              <a:solidFill>
                <a:srgbClr val="FFC000"/>
              </a:solidFill>
            </a:rPr>
            <a:t>SensorTile</a:t>
          </a:r>
          <a:r>
            <a:rPr lang="en-US" dirty="0">
              <a:solidFill>
                <a:srgbClr val="FFC000"/>
              </a:solidFill>
            </a:rPr>
            <a:t> board to run the example Data Logging project.</a:t>
          </a:r>
        </a:p>
      </dgm:t>
    </dgm:pt>
    <dgm:pt modelId="{AD2ED0E2-1F5C-C446-AF2C-7C09DAD5556E}" type="parTrans" cxnId="{38A31728-5EF0-CE40-AADD-E30ECC5B2EDE}">
      <dgm:prSet/>
      <dgm:spPr/>
      <dgm:t>
        <a:bodyPr/>
        <a:lstStyle/>
        <a:p>
          <a:endParaRPr lang="en-US">
            <a:solidFill>
              <a:srgbClr val="FFC000"/>
            </a:solidFill>
          </a:endParaRPr>
        </a:p>
      </dgm:t>
    </dgm:pt>
    <dgm:pt modelId="{11E8C52F-882A-4744-9F3E-A25BC3F15F8D}" type="sibTrans" cxnId="{38A31728-5EF0-CE40-AADD-E30ECC5B2EDE}">
      <dgm:prSet/>
      <dgm:spPr/>
      <dgm:t>
        <a:bodyPr/>
        <a:lstStyle/>
        <a:p>
          <a:endParaRPr lang="en-US">
            <a:solidFill>
              <a:srgbClr val="FFC000"/>
            </a:solidFill>
          </a:endParaRPr>
        </a:p>
      </dgm:t>
    </dgm:pt>
    <dgm:pt modelId="{6BC5F103-05CA-C645-B3B6-7A35C8AF398D}" type="pres">
      <dgm:prSet presAssocID="{1D9812D7-BB0F-924D-81BD-A70992D02A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88AC95-CABC-3741-BAE3-A9AF70D072E2}" type="pres">
      <dgm:prSet presAssocID="{B3DFF798-F3B4-6042-8B27-33CB2B6C913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C5D884-2ACC-AB48-A505-5FCB800B84C3}" type="pres">
      <dgm:prSet presAssocID="{72E9E516-154E-C148-A446-540CA80E66E8}" presName="spacer" presStyleCnt="0"/>
      <dgm:spPr/>
    </dgm:pt>
    <dgm:pt modelId="{760933A2-424C-2F43-AC32-431DAC82F74D}" type="pres">
      <dgm:prSet presAssocID="{DEF66C1B-222E-9E48-A1B5-B4B60CB4FEA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DD4CD0-E377-AF45-BA55-8390E58AA91A}" type="pres">
      <dgm:prSet presAssocID="{BFB76399-A67B-D54D-9A8B-93E0FDC0330F}" presName="spacer" presStyleCnt="0"/>
      <dgm:spPr/>
    </dgm:pt>
    <dgm:pt modelId="{9D339F4F-B735-5445-996D-26A3A08DA490}" type="pres">
      <dgm:prSet presAssocID="{7EB90829-6942-0641-9D72-BCF91D58A81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2D32CC-5139-4CEB-95CC-FD149C9F4AFA}" type="presOf" srcId="{7EB90829-6942-0641-9D72-BCF91D58A81D}" destId="{9D339F4F-B735-5445-996D-26A3A08DA490}" srcOrd="0" destOrd="0" presId="urn:microsoft.com/office/officeart/2005/8/layout/vList2"/>
    <dgm:cxn modelId="{D3B3D8F8-7491-4FBB-B39B-B3847160592A}" type="presOf" srcId="{DEF66C1B-222E-9E48-A1B5-B4B60CB4FEA4}" destId="{760933A2-424C-2F43-AC32-431DAC82F74D}" srcOrd="0" destOrd="0" presId="urn:microsoft.com/office/officeart/2005/8/layout/vList2"/>
    <dgm:cxn modelId="{62EFAE52-30D6-4E12-8A4B-CC75E70745B4}" type="presOf" srcId="{1D9812D7-BB0F-924D-81BD-A70992D02AF5}" destId="{6BC5F103-05CA-C645-B3B6-7A35C8AF398D}" srcOrd="0" destOrd="0" presId="urn:microsoft.com/office/officeart/2005/8/layout/vList2"/>
    <dgm:cxn modelId="{77AC247F-1F0A-D741-A4C4-618CC732337C}" srcId="{1D9812D7-BB0F-924D-81BD-A70992D02AF5}" destId="{DEF66C1B-222E-9E48-A1B5-B4B60CB4FEA4}" srcOrd="1" destOrd="0" parTransId="{BC562D2A-776C-424F-83B8-5112951BE847}" sibTransId="{BFB76399-A67B-D54D-9A8B-93E0FDC0330F}"/>
    <dgm:cxn modelId="{38A31728-5EF0-CE40-AADD-E30ECC5B2EDE}" srcId="{1D9812D7-BB0F-924D-81BD-A70992D02AF5}" destId="{7EB90829-6942-0641-9D72-BCF91D58A81D}" srcOrd="2" destOrd="0" parTransId="{AD2ED0E2-1F5C-C446-AF2C-7C09DAD5556E}" sibTransId="{11E8C52F-882A-4744-9F3E-A25BC3F15F8D}"/>
    <dgm:cxn modelId="{103D20DC-509E-4787-B64D-FC0EA5F88CD0}" type="presOf" srcId="{B3DFF798-F3B4-6042-8B27-33CB2B6C9137}" destId="{5388AC95-CABC-3741-BAE3-A9AF70D072E2}" srcOrd="0" destOrd="0" presId="urn:microsoft.com/office/officeart/2005/8/layout/vList2"/>
    <dgm:cxn modelId="{0CAFBE28-DB8F-E749-97CD-7E0DF72A09FF}" srcId="{1D9812D7-BB0F-924D-81BD-A70992D02AF5}" destId="{B3DFF798-F3B4-6042-8B27-33CB2B6C9137}" srcOrd="0" destOrd="0" parTransId="{1DFCEF6E-9327-4346-9268-95729BF98FCA}" sibTransId="{72E9E516-154E-C148-A446-540CA80E66E8}"/>
    <dgm:cxn modelId="{F8EE3122-ADB6-4368-B768-FA4BF56CC9BB}" type="presParOf" srcId="{6BC5F103-05CA-C645-B3B6-7A35C8AF398D}" destId="{5388AC95-CABC-3741-BAE3-A9AF70D072E2}" srcOrd="0" destOrd="0" presId="urn:microsoft.com/office/officeart/2005/8/layout/vList2"/>
    <dgm:cxn modelId="{331F54B0-934B-4D14-81E7-A3A152777F7F}" type="presParOf" srcId="{6BC5F103-05CA-C645-B3B6-7A35C8AF398D}" destId="{2AC5D884-2ACC-AB48-A505-5FCB800B84C3}" srcOrd="1" destOrd="0" presId="urn:microsoft.com/office/officeart/2005/8/layout/vList2"/>
    <dgm:cxn modelId="{E2D4AAC8-9501-4A11-B2E3-FF673894B05E}" type="presParOf" srcId="{6BC5F103-05CA-C645-B3B6-7A35C8AF398D}" destId="{760933A2-424C-2F43-AC32-431DAC82F74D}" srcOrd="2" destOrd="0" presId="urn:microsoft.com/office/officeart/2005/8/layout/vList2"/>
    <dgm:cxn modelId="{4C50E3D2-F2C7-4F0A-80ED-5F60A98FD923}" type="presParOf" srcId="{6BC5F103-05CA-C645-B3B6-7A35C8AF398D}" destId="{E7DD4CD0-E377-AF45-BA55-8390E58AA91A}" srcOrd="3" destOrd="0" presId="urn:microsoft.com/office/officeart/2005/8/layout/vList2"/>
    <dgm:cxn modelId="{763F4900-0803-4D2E-ADF3-4DBE6C4D1640}" type="presParOf" srcId="{6BC5F103-05CA-C645-B3B6-7A35C8AF398D}" destId="{9D339F4F-B735-5445-996D-26A3A08DA4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DF5B4B-9C7B-9A42-A670-C21763347FC5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08D6D4-5E1C-EB47-84FF-586899EDE406}">
      <dgm:prSet/>
      <dgm:spPr/>
      <dgm:t>
        <a:bodyPr/>
        <a:lstStyle/>
        <a:p>
          <a:r>
            <a:rPr lang="en-US" b="1" dirty="0"/>
            <a:t>Tutorial 1</a:t>
          </a:r>
          <a:r>
            <a:rPr lang="en-US" dirty="0"/>
            <a:t> provides an introduction to the </a:t>
          </a:r>
          <a:r>
            <a:rPr lang="en-US" dirty="0" err="1"/>
            <a:t>SensorTile</a:t>
          </a:r>
          <a:r>
            <a:rPr lang="en-US" dirty="0"/>
            <a:t> platform and its development tools. The steps include:</a:t>
          </a:r>
        </a:p>
      </dgm:t>
    </dgm:pt>
    <dgm:pt modelId="{B61A32C5-AF70-474B-B10B-BE6F5701D5C1}" type="parTrans" cxnId="{877332AB-11DC-6144-A240-361B15CD44C8}">
      <dgm:prSet/>
      <dgm:spPr/>
      <dgm:t>
        <a:bodyPr/>
        <a:lstStyle/>
        <a:p>
          <a:endParaRPr lang="en-US"/>
        </a:p>
      </dgm:t>
    </dgm:pt>
    <dgm:pt modelId="{8F08FE88-070D-FA46-8883-7B38BCF537F4}" type="sibTrans" cxnId="{877332AB-11DC-6144-A240-361B15CD44C8}">
      <dgm:prSet/>
      <dgm:spPr/>
      <dgm:t>
        <a:bodyPr/>
        <a:lstStyle/>
        <a:p>
          <a:endParaRPr lang="en-US"/>
        </a:p>
      </dgm:t>
    </dgm:pt>
    <dgm:pt modelId="{59675502-1ADA-B749-886D-C596BB587501}" type="pres">
      <dgm:prSet presAssocID="{BCDF5B4B-9C7B-9A42-A670-C21763347FC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272077-2AC2-7A48-96D0-80D6D7BFE680}" type="pres">
      <dgm:prSet presAssocID="{0E08D6D4-5E1C-EB47-84FF-586899EDE40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7332AB-11DC-6144-A240-361B15CD44C8}" srcId="{BCDF5B4B-9C7B-9A42-A670-C21763347FC5}" destId="{0E08D6D4-5E1C-EB47-84FF-586899EDE406}" srcOrd="0" destOrd="0" parTransId="{B61A32C5-AF70-474B-B10B-BE6F5701D5C1}" sibTransId="{8F08FE88-070D-FA46-8883-7B38BCF537F4}"/>
    <dgm:cxn modelId="{BE6CD854-CF61-43CD-B602-E8A862C83E9A}" type="presOf" srcId="{BCDF5B4B-9C7B-9A42-A670-C21763347FC5}" destId="{59675502-1ADA-B749-886D-C596BB587501}" srcOrd="0" destOrd="0" presId="urn:microsoft.com/office/officeart/2005/8/layout/vList2"/>
    <dgm:cxn modelId="{937AA9E1-B07B-4DE2-9B5B-2016442E6D9C}" type="presOf" srcId="{0E08D6D4-5E1C-EB47-84FF-586899EDE406}" destId="{02272077-2AC2-7A48-96D0-80D6D7BFE680}" srcOrd="0" destOrd="0" presId="urn:microsoft.com/office/officeart/2005/8/layout/vList2"/>
    <dgm:cxn modelId="{2BA10D9B-60AE-49A2-98C5-330BDE36F002}" type="presParOf" srcId="{59675502-1ADA-B749-886D-C596BB587501}" destId="{02272077-2AC2-7A48-96D0-80D6D7BFE68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E6D08-A23D-4CA8-9538-04AC28CC21BD}">
      <dsp:nvSpPr>
        <dsp:cNvPr id="0" name=""/>
        <dsp:cNvSpPr/>
      </dsp:nvSpPr>
      <dsp:spPr>
        <a:xfrm>
          <a:off x="686280" y="1135669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Logistics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Introduction to wearable devices and the </a:t>
          </a:r>
          <a:r>
            <a:rPr lang="en-US" sz="1500" kern="1200" dirty="0" err="1" smtClean="0"/>
            <a:t>SensorTile</a:t>
          </a:r>
          <a:r>
            <a:rPr lang="en-US" sz="1500" kern="1200" dirty="0" smtClean="0"/>
            <a:t> curriculum</a:t>
          </a:r>
          <a:endParaRPr lang="en-US" sz="1500" kern="1200" dirty="0"/>
        </a:p>
      </dsp:txBody>
      <dsp:txXfrm>
        <a:off x="1367400" y="1492900"/>
        <a:ext cx="1328185" cy="1667077"/>
      </dsp:txXfrm>
    </dsp:sp>
    <dsp:sp modelId="{744C243B-F446-467F-88A4-33DC928026E5}">
      <dsp:nvSpPr>
        <dsp:cNvPr id="0" name=""/>
        <dsp:cNvSpPr/>
      </dsp:nvSpPr>
      <dsp:spPr>
        <a:xfrm>
          <a:off x="5160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1</a:t>
          </a:r>
          <a:endParaRPr lang="en-US" sz="3400" kern="1200" dirty="0"/>
        </a:p>
      </dsp:txBody>
      <dsp:txXfrm>
        <a:off x="204655" y="1844814"/>
        <a:ext cx="963250" cy="963250"/>
      </dsp:txXfrm>
    </dsp:sp>
    <dsp:sp modelId="{3C1CF4F5-0C38-465C-BCC1-8199464466E8}">
      <dsp:nvSpPr>
        <dsp:cNvPr id="0" name=""/>
        <dsp:cNvSpPr/>
      </dsp:nvSpPr>
      <dsp:spPr>
        <a:xfrm>
          <a:off x="4262162" y="1135669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Signal Processing</a:t>
          </a:r>
        </a:p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Discussion</a:t>
          </a:r>
          <a:endParaRPr lang="en-US" sz="1500" kern="1200" dirty="0"/>
        </a:p>
      </dsp:txBody>
      <dsp:txXfrm>
        <a:off x="4943282" y="1492900"/>
        <a:ext cx="1328185" cy="1667077"/>
      </dsp:txXfrm>
    </dsp:sp>
    <dsp:sp modelId="{B176784B-B130-4A1E-9EEB-A0E80CFE6DDE}">
      <dsp:nvSpPr>
        <dsp:cNvPr id="0" name=""/>
        <dsp:cNvSpPr/>
      </dsp:nvSpPr>
      <dsp:spPr>
        <a:xfrm>
          <a:off x="3581042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2</a:t>
          </a:r>
          <a:endParaRPr lang="en-US" sz="3400" kern="1200" dirty="0"/>
        </a:p>
      </dsp:txBody>
      <dsp:txXfrm>
        <a:off x="3780537" y="1844814"/>
        <a:ext cx="963250" cy="963250"/>
      </dsp:txXfrm>
    </dsp:sp>
    <dsp:sp modelId="{112D59EA-47CC-45D3-8374-EEDD4251CBCC}">
      <dsp:nvSpPr>
        <dsp:cNvPr id="0" name=""/>
        <dsp:cNvSpPr/>
      </dsp:nvSpPr>
      <dsp:spPr>
        <a:xfrm>
          <a:off x="7838044" y="1180823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00B050"/>
              </a:solidFill>
            </a:rPr>
            <a:t>Homework</a:t>
          </a:r>
          <a:endParaRPr lang="en-US" sz="1500" kern="1200" dirty="0">
            <a:solidFill>
              <a:srgbClr val="00B050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Projects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Questions?</a:t>
          </a:r>
          <a:endParaRPr lang="en-US" sz="1500" kern="1200" dirty="0"/>
        </a:p>
      </dsp:txBody>
      <dsp:txXfrm>
        <a:off x="8519164" y="1538054"/>
        <a:ext cx="1328185" cy="1667077"/>
      </dsp:txXfrm>
    </dsp:sp>
    <dsp:sp modelId="{B89178A6-11C4-4130-B1C9-2285792C6D05}">
      <dsp:nvSpPr>
        <dsp:cNvPr id="0" name=""/>
        <dsp:cNvSpPr/>
      </dsp:nvSpPr>
      <dsp:spPr>
        <a:xfrm>
          <a:off x="7156924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3</a:t>
          </a:r>
          <a:endParaRPr lang="en-US" sz="3400" kern="1200" dirty="0"/>
        </a:p>
      </dsp:txBody>
      <dsp:txXfrm>
        <a:off x="7356419" y="1844814"/>
        <a:ext cx="963250" cy="963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E6D08-A23D-4CA8-9538-04AC28CC21BD}">
      <dsp:nvSpPr>
        <dsp:cNvPr id="0" name=""/>
        <dsp:cNvSpPr/>
      </dsp:nvSpPr>
      <dsp:spPr>
        <a:xfrm>
          <a:off x="3076564" y="0"/>
          <a:ext cx="3299241" cy="288395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24130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Logistics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Introduction</a:t>
          </a:r>
          <a:endParaRPr lang="en-US" sz="1900" kern="1200" dirty="0"/>
        </a:p>
      </dsp:txBody>
      <dsp:txXfrm>
        <a:off x="3901374" y="432593"/>
        <a:ext cx="1608380" cy="2018766"/>
      </dsp:txXfrm>
    </dsp:sp>
    <dsp:sp modelId="{744C243B-F446-467F-88A4-33DC928026E5}">
      <dsp:nvSpPr>
        <dsp:cNvPr id="0" name=""/>
        <dsp:cNvSpPr/>
      </dsp:nvSpPr>
      <dsp:spPr>
        <a:xfrm>
          <a:off x="2388639" y="617165"/>
          <a:ext cx="1649620" cy="1649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Part 1</a:t>
          </a:r>
          <a:endParaRPr lang="en-US" sz="4100" kern="1200" dirty="0"/>
        </a:p>
      </dsp:txBody>
      <dsp:txXfrm>
        <a:off x="2630220" y="858746"/>
        <a:ext cx="1166458" cy="11664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7875F-2690-EF4B-AAF4-ACF0C4F9861D}">
      <dsp:nvSpPr>
        <dsp:cNvPr id="0" name=""/>
        <dsp:cNvSpPr/>
      </dsp:nvSpPr>
      <dsp:spPr>
        <a:xfrm>
          <a:off x="0" y="10407"/>
          <a:ext cx="8421428" cy="13282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baseline="0" dirty="0"/>
            <a:t>The </a:t>
          </a:r>
          <a:r>
            <a:rPr lang="en-US" sz="2900" b="1" i="0" u="sng" kern="1200" baseline="0" dirty="0"/>
            <a:t>Grading</a:t>
          </a:r>
          <a:r>
            <a:rPr lang="en-US" sz="2900" b="0" i="0" kern="1200" baseline="0" dirty="0"/>
            <a:t> is based on the </a:t>
          </a:r>
          <a:r>
            <a:rPr lang="en-US" sz="2900" b="0" i="0" kern="1200" baseline="0" dirty="0" smtClean="0"/>
            <a:t>a</a:t>
          </a:r>
          <a:r>
            <a:rPr lang="en-US" sz="2900" b="1" i="0" kern="1200" baseline="0" dirty="0" smtClean="0"/>
            <a:t>ssignments</a:t>
          </a:r>
          <a:r>
            <a:rPr lang="en-US" sz="2900" b="0" i="0" kern="1200" baseline="0" dirty="0" smtClean="0"/>
            <a:t>, quizzes, and </a:t>
          </a:r>
          <a:r>
            <a:rPr lang="en-US" sz="2900" b="0" i="0" kern="1200" baseline="0" dirty="0"/>
            <a:t>on your </a:t>
          </a:r>
          <a:r>
            <a:rPr lang="en-US" sz="2900" b="1" i="0" kern="1200" baseline="0" dirty="0"/>
            <a:t>project</a:t>
          </a:r>
          <a:r>
            <a:rPr lang="en-US" sz="2900" b="0" i="0" kern="1200" baseline="0" dirty="0"/>
            <a:t>. </a:t>
          </a:r>
          <a:endParaRPr lang="en-US" sz="2900" kern="1200" dirty="0"/>
        </a:p>
      </dsp:txBody>
      <dsp:txXfrm>
        <a:off x="64842" y="75249"/>
        <a:ext cx="8291744" cy="11986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44189-5812-4A4B-B2A4-2BA9CD27092F}">
      <dsp:nvSpPr>
        <dsp:cNvPr id="0" name=""/>
        <dsp:cNvSpPr/>
      </dsp:nvSpPr>
      <dsp:spPr>
        <a:xfrm>
          <a:off x="0" y="877192"/>
          <a:ext cx="3235523" cy="1941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 smtClean="0"/>
            <a:t>Collect data: High-quality labeled data is critical for ML analysis. We provide tools and guidance for correct data collection straight from your devices.</a:t>
          </a:r>
          <a:endParaRPr lang="en-US" sz="1900" kern="1200" dirty="0"/>
        </a:p>
      </dsp:txBody>
      <dsp:txXfrm>
        <a:off x="0" y="877192"/>
        <a:ext cx="3235523" cy="1941314"/>
      </dsp:txXfrm>
    </dsp:sp>
    <dsp:sp modelId="{A4342FD5-E441-4FD7-822B-4FCA9CF04B7C}">
      <dsp:nvSpPr>
        <dsp:cNvPr id="0" name=""/>
        <dsp:cNvSpPr/>
      </dsp:nvSpPr>
      <dsp:spPr>
        <a:xfrm>
          <a:off x="3559075" y="877192"/>
          <a:ext cx="3235523" cy="1941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 smtClean="0"/>
            <a:t>Build a model: Combine signal processing, neural networks and anomaly detection to understand the real world.</a:t>
          </a:r>
          <a:endParaRPr lang="en-US" sz="1900" b="0" i="0" kern="1200" dirty="0"/>
        </a:p>
      </dsp:txBody>
      <dsp:txXfrm>
        <a:off x="3559075" y="877192"/>
        <a:ext cx="3235523" cy="1941314"/>
      </dsp:txXfrm>
    </dsp:sp>
    <dsp:sp modelId="{D177748D-D1E4-4E8C-8474-256349A6DCCD}">
      <dsp:nvSpPr>
        <dsp:cNvPr id="0" name=""/>
        <dsp:cNvSpPr/>
      </dsp:nvSpPr>
      <dsp:spPr>
        <a:xfrm>
          <a:off x="7118151" y="877192"/>
          <a:ext cx="3235523" cy="19413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i="0" kern="1200" dirty="0" smtClean="0"/>
            <a:t>Deploy and monitor</a:t>
          </a:r>
          <a:r>
            <a:rPr lang="en-US" sz="1900" b="0" i="0" kern="1200" dirty="0" smtClean="0"/>
            <a:t>: Deploy </a:t>
          </a:r>
          <a:r>
            <a:rPr lang="en-US" sz="1900" b="0" i="0" kern="1200" dirty="0" smtClean="0"/>
            <a:t>models as part of your firmware, monitor model performance in the field, and push updates to devices when you gain more knowledge.</a:t>
          </a:r>
          <a:endParaRPr lang="en-US" sz="1900" b="0" i="0" kern="1200" dirty="0"/>
        </a:p>
      </dsp:txBody>
      <dsp:txXfrm>
        <a:off x="7118151" y="877192"/>
        <a:ext cx="3235523" cy="19413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E6D08-A23D-4CA8-9538-04AC28CC21BD}">
      <dsp:nvSpPr>
        <dsp:cNvPr id="0" name=""/>
        <dsp:cNvSpPr/>
      </dsp:nvSpPr>
      <dsp:spPr>
        <a:xfrm>
          <a:off x="649926" y="218893"/>
          <a:ext cx="2599381" cy="22721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Logistics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299772" y="559721"/>
        <a:ext cx="1267198" cy="1590530"/>
      </dsp:txXfrm>
    </dsp:sp>
    <dsp:sp modelId="{744C243B-F446-467F-88A4-33DC928026E5}">
      <dsp:nvSpPr>
        <dsp:cNvPr id="0" name=""/>
        <dsp:cNvSpPr/>
      </dsp:nvSpPr>
      <dsp:spPr>
        <a:xfrm>
          <a:off x="81" y="705141"/>
          <a:ext cx="1299690" cy="1299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Part 1</a:t>
          </a:r>
          <a:endParaRPr lang="en-US" sz="3200" kern="1200" dirty="0"/>
        </a:p>
      </dsp:txBody>
      <dsp:txXfrm>
        <a:off x="190416" y="895476"/>
        <a:ext cx="919020" cy="919020"/>
      </dsp:txXfrm>
    </dsp:sp>
    <dsp:sp modelId="{3C1CF4F5-0C38-465C-BCC1-8199464466E8}">
      <dsp:nvSpPr>
        <dsp:cNvPr id="0" name=""/>
        <dsp:cNvSpPr/>
      </dsp:nvSpPr>
      <dsp:spPr>
        <a:xfrm>
          <a:off x="4061615" y="218893"/>
          <a:ext cx="2599381" cy="22721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Signal Processing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Discussion</a:t>
          </a:r>
          <a:endParaRPr lang="en-US" sz="1500" kern="1200" dirty="0"/>
        </a:p>
      </dsp:txBody>
      <dsp:txXfrm>
        <a:off x="4711460" y="559721"/>
        <a:ext cx="1267198" cy="1590530"/>
      </dsp:txXfrm>
    </dsp:sp>
    <dsp:sp modelId="{B176784B-B130-4A1E-9EEB-A0E80CFE6DDE}">
      <dsp:nvSpPr>
        <dsp:cNvPr id="0" name=""/>
        <dsp:cNvSpPr/>
      </dsp:nvSpPr>
      <dsp:spPr>
        <a:xfrm>
          <a:off x="3411769" y="705141"/>
          <a:ext cx="1299690" cy="12996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Part 2</a:t>
          </a:r>
          <a:endParaRPr lang="en-US" sz="3200" kern="1200" dirty="0"/>
        </a:p>
      </dsp:txBody>
      <dsp:txXfrm>
        <a:off x="3602104" y="895476"/>
        <a:ext cx="919020" cy="9190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E6D08-A23D-4CA8-9538-04AC28CC21BD}">
      <dsp:nvSpPr>
        <dsp:cNvPr id="0" name=""/>
        <dsp:cNvSpPr/>
      </dsp:nvSpPr>
      <dsp:spPr>
        <a:xfrm>
          <a:off x="686280" y="1135669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Logistics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67400" y="1492900"/>
        <a:ext cx="1328185" cy="1667077"/>
      </dsp:txXfrm>
    </dsp:sp>
    <dsp:sp modelId="{744C243B-F446-467F-88A4-33DC928026E5}">
      <dsp:nvSpPr>
        <dsp:cNvPr id="0" name=""/>
        <dsp:cNvSpPr/>
      </dsp:nvSpPr>
      <dsp:spPr>
        <a:xfrm>
          <a:off x="5160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1</a:t>
          </a:r>
          <a:endParaRPr lang="en-US" sz="3400" kern="1200" dirty="0"/>
        </a:p>
      </dsp:txBody>
      <dsp:txXfrm>
        <a:off x="204655" y="1844814"/>
        <a:ext cx="963250" cy="963250"/>
      </dsp:txXfrm>
    </dsp:sp>
    <dsp:sp modelId="{3C1CF4F5-0C38-465C-BCC1-8199464466E8}">
      <dsp:nvSpPr>
        <dsp:cNvPr id="0" name=""/>
        <dsp:cNvSpPr/>
      </dsp:nvSpPr>
      <dsp:spPr>
        <a:xfrm>
          <a:off x="4262162" y="1135669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Hands-on Activity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Discussion</a:t>
          </a:r>
          <a:endParaRPr lang="en-US" sz="1500" kern="1200" dirty="0"/>
        </a:p>
      </dsp:txBody>
      <dsp:txXfrm>
        <a:off x="4943282" y="1492900"/>
        <a:ext cx="1328185" cy="1667077"/>
      </dsp:txXfrm>
    </dsp:sp>
    <dsp:sp modelId="{B176784B-B130-4A1E-9EEB-A0E80CFE6DDE}">
      <dsp:nvSpPr>
        <dsp:cNvPr id="0" name=""/>
        <dsp:cNvSpPr/>
      </dsp:nvSpPr>
      <dsp:spPr>
        <a:xfrm>
          <a:off x="3581042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2</a:t>
          </a:r>
          <a:endParaRPr lang="en-US" sz="3400" kern="1200" dirty="0"/>
        </a:p>
      </dsp:txBody>
      <dsp:txXfrm>
        <a:off x="3780537" y="1844814"/>
        <a:ext cx="963250" cy="963250"/>
      </dsp:txXfrm>
    </dsp:sp>
    <dsp:sp modelId="{112D59EA-47CC-45D3-8374-EEDD4251CBCC}">
      <dsp:nvSpPr>
        <dsp:cNvPr id="0" name=""/>
        <dsp:cNvSpPr/>
      </dsp:nvSpPr>
      <dsp:spPr>
        <a:xfrm>
          <a:off x="7838044" y="1180823"/>
          <a:ext cx="2724481" cy="2381539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19050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00B050"/>
              </a:solidFill>
            </a:rPr>
            <a:t>Office Hours</a:t>
          </a:r>
          <a:endParaRPr lang="en-US" sz="1500" kern="1200" dirty="0">
            <a:solidFill>
              <a:srgbClr val="00B050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Projects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Questions?</a:t>
          </a:r>
          <a:endParaRPr lang="en-US" sz="1500" kern="1200" dirty="0"/>
        </a:p>
      </dsp:txBody>
      <dsp:txXfrm>
        <a:off x="8519164" y="1538054"/>
        <a:ext cx="1328185" cy="1667077"/>
      </dsp:txXfrm>
    </dsp:sp>
    <dsp:sp modelId="{B89178A6-11C4-4130-B1C9-2285792C6D05}">
      <dsp:nvSpPr>
        <dsp:cNvPr id="0" name=""/>
        <dsp:cNvSpPr/>
      </dsp:nvSpPr>
      <dsp:spPr>
        <a:xfrm>
          <a:off x="7156924" y="1645319"/>
          <a:ext cx="1362240" cy="1362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Part 3</a:t>
          </a:r>
          <a:endParaRPr lang="en-US" sz="3400" kern="1200" dirty="0"/>
        </a:p>
      </dsp:txBody>
      <dsp:txXfrm>
        <a:off x="7356419" y="1844814"/>
        <a:ext cx="963250" cy="9632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CBAFB-AFF4-D848-942B-B94B65BA6DC8}">
      <dsp:nvSpPr>
        <dsp:cNvPr id="0" name=""/>
        <dsp:cNvSpPr/>
      </dsp:nvSpPr>
      <dsp:spPr>
        <a:xfrm>
          <a:off x="0" y="38863"/>
          <a:ext cx="8429625" cy="27822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i="0" kern="1200" baseline="0" dirty="0"/>
            <a:t>Tutorial 1 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i="0" kern="1200" baseline="0" dirty="0"/>
            <a:t/>
          </a:r>
          <a:br>
            <a:rPr lang="en-US" sz="2900" b="1" i="0" kern="1200" baseline="0" dirty="0"/>
          </a:br>
          <a:r>
            <a:rPr lang="en-US" sz="2900" b="1" i="0" kern="1200" baseline="0" dirty="0"/>
            <a:t>Introduction to STMicroelectronics Sensor Tile Development </a:t>
          </a:r>
        </a:p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i="0" kern="1200" baseline="0" dirty="0"/>
            <a:t>Environment</a:t>
          </a:r>
        </a:p>
      </dsp:txBody>
      <dsp:txXfrm>
        <a:off x="135819" y="174682"/>
        <a:ext cx="8157987" cy="251062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8AC95-CABC-3741-BAE3-A9AF70D072E2}">
      <dsp:nvSpPr>
        <dsp:cNvPr id="0" name=""/>
        <dsp:cNvSpPr/>
      </dsp:nvSpPr>
      <dsp:spPr>
        <a:xfrm>
          <a:off x="0" y="33329"/>
          <a:ext cx="8429625" cy="1274130"/>
        </a:xfrm>
        <a:prstGeom prst="roundRect">
          <a:avLst/>
        </a:prstGeom>
        <a:noFill/>
        <a:ln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rgbClr val="FFC000"/>
              </a:solidFill>
            </a:rPr>
            <a:t>Installing</a:t>
          </a:r>
          <a:r>
            <a:rPr lang="en-US" sz="2400" kern="1200" dirty="0">
              <a:solidFill>
                <a:srgbClr val="FFC000"/>
              </a:solidFill>
            </a:rPr>
            <a:t> an Integrated Development Environment (IDE) on a personal computer.</a:t>
          </a:r>
        </a:p>
      </dsp:txBody>
      <dsp:txXfrm>
        <a:off x="62198" y="95527"/>
        <a:ext cx="8305229" cy="1149734"/>
      </dsp:txXfrm>
    </dsp:sp>
    <dsp:sp modelId="{760933A2-424C-2F43-AC32-431DAC82F74D}">
      <dsp:nvSpPr>
        <dsp:cNvPr id="0" name=""/>
        <dsp:cNvSpPr/>
      </dsp:nvSpPr>
      <dsp:spPr>
        <a:xfrm>
          <a:off x="0" y="1376579"/>
          <a:ext cx="8429625" cy="1274130"/>
        </a:xfrm>
        <a:prstGeom prst="roundRect">
          <a:avLst/>
        </a:prstGeom>
        <a:noFill/>
        <a:ln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rgbClr val="FFC000"/>
              </a:solidFill>
            </a:rPr>
            <a:t>Obtaining</a:t>
          </a:r>
          <a:r>
            <a:rPr lang="en-US" sz="2400" kern="1200" dirty="0">
              <a:solidFill>
                <a:srgbClr val="FFC000"/>
              </a:solidFill>
            </a:rPr>
            <a:t> reference design example project software. This will specifically include a sensor Data Logging system.</a:t>
          </a:r>
        </a:p>
      </dsp:txBody>
      <dsp:txXfrm>
        <a:off x="62198" y="1438777"/>
        <a:ext cx="8305229" cy="1149734"/>
      </dsp:txXfrm>
    </dsp:sp>
    <dsp:sp modelId="{9D339F4F-B735-5445-996D-26A3A08DA490}">
      <dsp:nvSpPr>
        <dsp:cNvPr id="0" name=""/>
        <dsp:cNvSpPr/>
      </dsp:nvSpPr>
      <dsp:spPr>
        <a:xfrm>
          <a:off x="0" y="2719829"/>
          <a:ext cx="8429625" cy="1274130"/>
        </a:xfrm>
        <a:prstGeom prst="roundRect">
          <a:avLst/>
        </a:prstGeom>
        <a:noFill/>
        <a:ln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>
              <a:solidFill>
                <a:srgbClr val="FFC000"/>
              </a:solidFill>
            </a:rPr>
            <a:t>Using</a:t>
          </a:r>
          <a:r>
            <a:rPr lang="en-US" sz="2400" kern="1200" dirty="0">
              <a:solidFill>
                <a:srgbClr val="FFC000"/>
              </a:solidFill>
            </a:rPr>
            <a:t> the IDE to Import, build, run, debug and flash the </a:t>
          </a:r>
          <a:r>
            <a:rPr lang="en-US" sz="2400" kern="1200" dirty="0" err="1">
              <a:solidFill>
                <a:srgbClr val="FFC000"/>
              </a:solidFill>
            </a:rPr>
            <a:t>SensorTile</a:t>
          </a:r>
          <a:r>
            <a:rPr lang="en-US" sz="2400" kern="1200" dirty="0">
              <a:solidFill>
                <a:srgbClr val="FFC000"/>
              </a:solidFill>
            </a:rPr>
            <a:t> board to run the example Data Logging project.</a:t>
          </a:r>
        </a:p>
      </dsp:txBody>
      <dsp:txXfrm>
        <a:off x="62198" y="2782027"/>
        <a:ext cx="8305229" cy="11497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72077-2AC2-7A48-96D0-80D6D7BFE680}">
      <dsp:nvSpPr>
        <dsp:cNvPr id="0" name=""/>
        <dsp:cNvSpPr/>
      </dsp:nvSpPr>
      <dsp:spPr>
        <a:xfrm>
          <a:off x="0" y="70722"/>
          <a:ext cx="8448813" cy="9652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8000"/>
                <a:satMod val="105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8000"/>
                <a:satMod val="109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1" kern="1200" dirty="0"/>
            <a:t>Tutorial 1</a:t>
          </a:r>
          <a:r>
            <a:rPr lang="en-US" sz="2500" kern="1200" dirty="0"/>
            <a:t> provides an introduction to the </a:t>
          </a:r>
          <a:r>
            <a:rPr lang="en-US" sz="2500" kern="1200" dirty="0" err="1"/>
            <a:t>SensorTile</a:t>
          </a:r>
          <a:r>
            <a:rPr lang="en-US" sz="2500" kern="1200" dirty="0"/>
            <a:t> platform and its development tools. The steps include:</a:t>
          </a:r>
        </a:p>
      </dsp:txBody>
      <dsp:txXfrm>
        <a:off x="47120" y="117842"/>
        <a:ext cx="8354573" cy="871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B00BB-68DF-4E0C-BA2A-A8212938773D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1C8DF-2124-418A-9B08-376645142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8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70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2017721d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2017721d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650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2017721d2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2017721d2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4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2017721d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2017721d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015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2017721d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2017721d2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42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2017721d2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2017721d2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796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017721d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2017721d2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6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98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4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17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2389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36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3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67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6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140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Line"/>
          <p:cNvSpPr/>
          <p:nvPr/>
        </p:nvSpPr>
        <p:spPr>
          <a:xfrm>
            <a:off x="476250" y="1812727"/>
            <a:ext cx="112395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" name="Line"/>
          <p:cNvSpPr/>
          <p:nvPr/>
        </p:nvSpPr>
        <p:spPr>
          <a:xfrm flipV="1">
            <a:off x="476250" y="6500811"/>
            <a:ext cx="11239500" cy="2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" name="Line"/>
          <p:cNvSpPr/>
          <p:nvPr/>
        </p:nvSpPr>
        <p:spPr>
          <a:xfrm flipV="1">
            <a:off x="476250" y="357188"/>
            <a:ext cx="112395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algn="l"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idx="1"/>
          </p:nvPr>
        </p:nvSpPr>
        <p:spPr>
          <a:xfrm>
            <a:off x="476250" y="2134195"/>
            <a:ext cx="11239500" cy="402728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770843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ltGray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10001" y="2222287"/>
            <a:ext cx="10571998" cy="363876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F6C47-B260-4BB6-8230-7D14D5CDE026}" type="datetimeFigureOut">
              <a:rPr lang="en-US" smtClean="0"/>
              <a:t>6/24/2020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42799-31AF-4FF8-9D79-C1A3E01FB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9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7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7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12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6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3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0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4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39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en/development-tools/stm32cubeide.html" TargetMode="External"/><Relationship Id="rId2" Type="http://schemas.openxmlformats.org/officeDocument/2006/relationships/hyperlink" Target="https://developer.apple.com/download/more/?name=Xcod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1303" y="2790172"/>
            <a:ext cx="8269393" cy="1581573"/>
          </a:xfrm>
        </p:spPr>
        <p:txBody>
          <a:bodyPr>
            <a:noAutofit/>
          </a:bodyPr>
          <a:lstStyle/>
          <a:p>
            <a:r>
              <a:rPr lang="en-US" sz="2000" dirty="0" smtClean="0"/>
              <a:t>Wednesday, </a:t>
            </a:r>
            <a:r>
              <a:rPr lang="en-US" sz="2000" dirty="0" smtClean="0"/>
              <a:t>June </a:t>
            </a:r>
            <a:r>
              <a:rPr lang="en-US" sz="2000" dirty="0" smtClean="0"/>
              <a:t>24, </a:t>
            </a:r>
            <a:r>
              <a:rPr lang="en-US" sz="2000" dirty="0" smtClean="0"/>
              <a:t>2020</a:t>
            </a:r>
          </a:p>
          <a:p>
            <a:r>
              <a:rPr lang="en-US" sz="2000" dirty="0" smtClean="0"/>
              <a:t>Head Instructor:  Jose Luis Ramirez </a:t>
            </a:r>
            <a:r>
              <a:rPr lang="en-US" sz="2000" dirty="0" err="1" smtClean="0"/>
              <a:t>Herran</a:t>
            </a:r>
            <a:endParaRPr lang="en-US" sz="2000" dirty="0" smtClean="0"/>
          </a:p>
          <a:p>
            <a:r>
              <a:rPr lang="en-US" sz="2000" dirty="0" smtClean="0"/>
              <a:t>TA’s: </a:t>
            </a:r>
            <a:r>
              <a:rPr lang="en-US" sz="2000" dirty="0" err="1" smtClean="0"/>
              <a:t>Souleymane</a:t>
            </a:r>
            <a:r>
              <a:rPr lang="en-US" sz="2000" dirty="0" smtClean="0"/>
              <a:t> </a:t>
            </a:r>
            <a:r>
              <a:rPr lang="en-US" sz="2000" dirty="0" err="1"/>
              <a:t>K</a:t>
            </a:r>
            <a:r>
              <a:rPr lang="en-US" sz="2000" dirty="0" err="1" smtClean="0"/>
              <a:t>onate</a:t>
            </a:r>
            <a:r>
              <a:rPr lang="en-US" sz="2000" dirty="0" smtClean="0"/>
              <a:t> and Ricardo </a:t>
            </a:r>
            <a:r>
              <a:rPr lang="en-US" sz="2000" dirty="0" err="1" smtClean="0"/>
              <a:t>Villamil</a:t>
            </a:r>
            <a:endParaRPr lang="en-US" sz="20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897080" y="464336"/>
            <a:ext cx="10574019" cy="1778458"/>
            <a:chOff x="858803" y="243407"/>
            <a:chExt cx="10574019" cy="17784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90742" y="473402"/>
              <a:ext cx="2942080" cy="1548463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858803" y="243407"/>
              <a:ext cx="7920920" cy="1778458"/>
              <a:chOff x="2785103" y="1057305"/>
              <a:chExt cx="6604555" cy="148289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785103" y="1057305"/>
                <a:ext cx="1384874" cy="1482899"/>
                <a:chOff x="6705600" y="673100"/>
                <a:chExt cx="2489200" cy="2819400"/>
              </a:xfrm>
            </p:grpSpPr>
            <p:sp>
              <p:nvSpPr>
                <p:cNvPr id="10" name="Hexagon 9"/>
                <p:cNvSpPr/>
                <p:nvPr/>
              </p:nvSpPr>
              <p:spPr>
                <a:xfrm>
                  <a:off x="7785100" y="673100"/>
                  <a:ext cx="1409700" cy="1409700"/>
                </a:xfrm>
                <a:prstGeom prst="hex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Hexagon 10"/>
                <p:cNvSpPr/>
                <p:nvPr/>
              </p:nvSpPr>
              <p:spPr>
                <a:xfrm>
                  <a:off x="7969250" y="9398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Hexagon 11"/>
                <p:cNvSpPr/>
                <p:nvPr/>
              </p:nvSpPr>
              <p:spPr>
                <a:xfrm>
                  <a:off x="7785100" y="2082800"/>
                  <a:ext cx="1409700" cy="1409700"/>
                </a:xfrm>
                <a:prstGeom prst="hexagon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Hexagon 12"/>
                <p:cNvSpPr/>
                <p:nvPr/>
              </p:nvSpPr>
              <p:spPr>
                <a:xfrm>
                  <a:off x="7969250" y="23495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Hexagon 13"/>
                <p:cNvSpPr/>
                <p:nvPr/>
              </p:nvSpPr>
              <p:spPr>
                <a:xfrm>
                  <a:off x="6705600" y="1371600"/>
                  <a:ext cx="1409700" cy="1409700"/>
                </a:xfrm>
                <a:prstGeom prst="hexagon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Hexagon 14"/>
                <p:cNvSpPr/>
                <p:nvPr/>
              </p:nvSpPr>
              <p:spPr>
                <a:xfrm>
                  <a:off x="6889750" y="1638300"/>
                  <a:ext cx="1041400" cy="863600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15300" y="2587679"/>
                  <a:ext cx="705031" cy="484099"/>
                </a:xfrm>
                <a:prstGeom prst="rect">
                  <a:avLst/>
                </a:prstGeom>
              </p:spPr>
            </p:pic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9287" y="1763326"/>
                  <a:ext cx="586175" cy="586174"/>
                </a:xfrm>
                <a:prstGeom prst="rect">
                  <a:avLst/>
                </a:prstGeom>
              </p:spPr>
            </p:pic>
            <p:pic>
              <p:nvPicPr>
                <p:cNvPr id="18" name="Picture 2" descr="Data Analysis Logo Data Science, PNG, 1800x1800px, Data Analysis, Analytics, Auto Part, Big Data, Body Jewelry Download Free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83231" y="1123400"/>
                  <a:ext cx="569168" cy="56916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Rectangle 8"/>
              <p:cNvSpPr/>
              <p:nvPr/>
            </p:nvSpPr>
            <p:spPr>
              <a:xfrm>
                <a:off x="4430379" y="1137035"/>
                <a:ext cx="4959279" cy="11034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0" dirty="0" smtClean="0"/>
                  <a:t>Wearable Devices and Computer Vision</a:t>
                </a:r>
                <a:endParaRPr lang="en-US" sz="4000" dirty="0"/>
              </a:p>
            </p:txBody>
          </p:sp>
        </p:grp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0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82" y="778475"/>
            <a:ext cx="10284072" cy="54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10" y="522345"/>
            <a:ext cx="10394776" cy="595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2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997714" y="1943895"/>
            <a:ext cx="6690000" cy="21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dirty="0" smtClean="0"/>
              <a:t>Wearable devices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037908" y="5560540"/>
            <a:ext cx="10293237" cy="778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" dirty="0"/>
              <a:t>Apple Watch, Spire, Cartesian vs Polar </a:t>
            </a:r>
            <a:r>
              <a:rPr lang="en" dirty="0" smtClean="0"/>
              <a:t>Coordinates – Anna Barnacka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27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Apple Watch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898726" y="1900062"/>
            <a:ext cx="5841273" cy="421573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3200" dirty="0"/>
              <a:t>New Apple Watch: </a:t>
            </a:r>
            <a:endParaRPr sz="3200" dirty="0"/>
          </a:p>
          <a:p>
            <a:pPr marL="457200" indent="-457200">
              <a:spcBef>
                <a:spcPts val="2133"/>
              </a:spcBef>
              <a:buClrTx/>
              <a:buFont typeface="Wingdings" panose="05000000000000000000" pitchFamily="2" charset="2"/>
              <a:buChar char="Ø"/>
            </a:pPr>
            <a:r>
              <a:rPr lang="en" sz="3200" b="1" dirty="0"/>
              <a:t>Heart Rate </a:t>
            </a:r>
            <a:r>
              <a:rPr lang="en" sz="3200" dirty="0"/>
              <a:t>Monitoring </a:t>
            </a:r>
            <a:endParaRPr sz="3200" dirty="0"/>
          </a:p>
          <a:p>
            <a:pPr marL="457200" indent="-457200">
              <a:spcBef>
                <a:spcPts val="2133"/>
              </a:spcBef>
              <a:buClrTx/>
              <a:buFont typeface="Wingdings" panose="05000000000000000000" pitchFamily="2" charset="2"/>
              <a:buChar char="Ø"/>
            </a:pPr>
            <a:r>
              <a:rPr lang="en" sz="3200" b="1" dirty="0" smtClean="0"/>
              <a:t>ElectroCardioGram (ECG)</a:t>
            </a:r>
            <a:r>
              <a:rPr lang="en" sz="3200" dirty="0" smtClean="0"/>
              <a:t>  </a:t>
            </a:r>
            <a:r>
              <a:rPr lang="en" sz="3200" dirty="0"/>
              <a:t>- Detecting Heart Arrhythmias </a:t>
            </a:r>
            <a:endParaRPr sz="3200" dirty="0"/>
          </a:p>
          <a:p>
            <a:pPr marL="457200" indent="-457200">
              <a:spcBef>
                <a:spcPts val="2133"/>
              </a:spcBef>
              <a:buClrTx/>
              <a:buFont typeface="Wingdings" panose="05000000000000000000" pitchFamily="2" charset="2"/>
              <a:buChar char="Ø"/>
            </a:pPr>
            <a:r>
              <a:rPr lang="en" sz="3200" dirty="0"/>
              <a:t>Fall </a:t>
            </a:r>
            <a:r>
              <a:rPr lang="en" sz="3200" dirty="0" smtClean="0"/>
              <a:t>Detection</a:t>
            </a:r>
            <a:endParaRPr sz="3200" dirty="0"/>
          </a:p>
        </p:txBody>
      </p:sp>
      <p:pic>
        <p:nvPicPr>
          <p:cNvPr id="142" name="Google Shape;142;p14" descr="apple-watch-renders-ek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000" y="2090067"/>
            <a:ext cx="5628867" cy="388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536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720" y="1384759"/>
            <a:ext cx="4599733" cy="31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6744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How Watches </a:t>
            </a:r>
            <a:r>
              <a:rPr lang="en" b="1" dirty="0">
                <a:solidFill>
                  <a:schemeClr val="tx1"/>
                </a:solidFill>
              </a:rPr>
              <a:t>Measure Heart Rate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160433" y="1199408"/>
            <a:ext cx="7423855" cy="543617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1800" dirty="0">
                <a:latin typeface="Arial" panose="020B0604020202020204" pitchFamily="34" charset="0"/>
                <a:cs typeface="Arial" panose="020B0604020202020204" pitchFamily="34" charset="0"/>
              </a:rPr>
              <a:t>Technology: Photoplethysmography (PPG)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8000"/>
              </a:lnSpc>
              <a:spcBef>
                <a:spcPts val="2133"/>
              </a:spcBef>
              <a:buNone/>
            </a:pPr>
            <a:r>
              <a:rPr lang="en" sz="18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PPG</a:t>
            </a: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makes uses of </a:t>
            </a:r>
            <a:r>
              <a:rPr lang="en" sz="18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low-intensity infrared (IR) light</a:t>
            </a: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 When light travels through biological tissues it is </a:t>
            </a:r>
            <a:r>
              <a:rPr lang="en" sz="18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absorbed</a:t>
            </a: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by bones, skin pigments and both venous and arterial </a:t>
            </a:r>
            <a:r>
              <a:rPr lang="en" sz="18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blood</a:t>
            </a: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  <a:endParaRPr sz="18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58000"/>
              </a:lnSpc>
              <a:spcBef>
                <a:spcPts val="2533"/>
              </a:spcBef>
              <a:buNone/>
            </a:pP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Since </a:t>
            </a:r>
            <a:r>
              <a:rPr lang="en" sz="18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light is more strongly absorbed by blood </a:t>
            </a: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than the surrounding tissues, the </a:t>
            </a:r>
            <a:r>
              <a:rPr lang="en" sz="18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changes in blood flow </a:t>
            </a: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can be detected by </a:t>
            </a:r>
            <a:r>
              <a:rPr lang="en" sz="18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PPG</a:t>
            </a: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" sz="18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sensors</a:t>
            </a: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as </a:t>
            </a:r>
            <a:r>
              <a:rPr lang="en" sz="18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changes in the intensity of light</a:t>
            </a: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  <a:endParaRPr sz="18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indent="0">
              <a:lnSpc>
                <a:spcPct val="158000"/>
              </a:lnSpc>
              <a:spcBef>
                <a:spcPts val="2533"/>
              </a:spcBef>
              <a:buNone/>
            </a:pP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The </a:t>
            </a:r>
            <a:r>
              <a:rPr lang="en" sz="1800" b="1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voltage signal from PPG is proportional to the quantity of blood </a:t>
            </a:r>
            <a:r>
              <a:rPr lang="en" sz="1800" dirty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flowing through the blood vessels. Even small changes in blood volume can be detected using this method</a:t>
            </a:r>
            <a:r>
              <a:rPr lang="en" sz="1800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  <a:endParaRPr sz="1800" dirty="0"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1327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6849" y="266447"/>
            <a:ext cx="7044033" cy="609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Electrocardiogram (ECG or EKG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99" y="868710"/>
            <a:ext cx="6084864" cy="59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421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PPG vs ECG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334" y="1824033"/>
            <a:ext cx="8101268" cy="47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6"/>
          <p:cNvSpPr txBox="1"/>
          <p:nvPr/>
        </p:nvSpPr>
        <p:spPr>
          <a:xfrm>
            <a:off x="0" y="1743800"/>
            <a:ext cx="3946400" cy="46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Simultaneous ECG and </a:t>
            </a: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PPG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 signal, from received infrared light intensity. The PPG is </a:t>
            </a: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contaminated with movement </a:t>
            </a:r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artifact after 6 s</a:t>
            </a:r>
            <a:r>
              <a:rPr lang="en" sz="2400" dirty="0" smtClean="0">
                <a:latin typeface="Roboto"/>
                <a:ea typeface="Roboto"/>
                <a:cs typeface="Roboto"/>
                <a:sym typeface="Roboto"/>
              </a:rPr>
              <a:t>.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125815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Breathing - Motion Sensors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00" y="1529933"/>
            <a:ext cx="7920952" cy="5328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193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777501" y="0"/>
            <a:ext cx="9563433" cy="7600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Movement Analysis - Coordinates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633" y="926275"/>
            <a:ext cx="8058899" cy="5876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8652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Coordinates - Cartesian vs Polar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982670" y="6173001"/>
            <a:ext cx="9954400" cy="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i="1" dirty="0">
                <a:solidFill>
                  <a:srgbClr val="555555"/>
                </a:solidFill>
                <a:highlight>
                  <a:srgbClr val="FFFFFF"/>
                </a:highlight>
              </a:rPr>
              <a:t>Spherical coordinates r, theta (</a:t>
            </a:r>
            <a:r>
              <a:rPr lang="en" sz="2400" b="1" i="1" dirty="0">
                <a:solidFill>
                  <a:srgbClr val="555555"/>
                </a:solidFill>
                <a:highlight>
                  <a:srgbClr val="FFFFFF"/>
                </a:highlight>
              </a:rPr>
              <a:t>polar angle</a:t>
            </a:r>
            <a:r>
              <a:rPr lang="en" sz="2400" i="1" dirty="0">
                <a:solidFill>
                  <a:srgbClr val="555555"/>
                </a:solidFill>
                <a:highlight>
                  <a:srgbClr val="FFFFFF"/>
                </a:highlight>
              </a:rPr>
              <a:t>) and phi (</a:t>
            </a:r>
            <a:r>
              <a:rPr lang="en" sz="2400" b="1" i="1" dirty="0">
                <a:solidFill>
                  <a:srgbClr val="555555"/>
                </a:solidFill>
                <a:highlight>
                  <a:srgbClr val="FFFFFF"/>
                </a:highlight>
              </a:rPr>
              <a:t>azimuth angle</a:t>
            </a:r>
            <a:r>
              <a:rPr lang="en" sz="2400" i="1" dirty="0">
                <a:solidFill>
                  <a:srgbClr val="555555"/>
                </a:solidFill>
                <a:highlight>
                  <a:srgbClr val="FFFFFF"/>
                </a:highlight>
              </a:rPr>
              <a:t>)</a:t>
            </a:r>
            <a:endParaRPr sz="2400" i="1" dirty="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7066400" y="2679033"/>
            <a:ext cx="4756400" cy="279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800" y="2893533"/>
            <a:ext cx="44196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657733" y="1743800"/>
            <a:ext cx="5807200" cy="426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01" y="1947001"/>
            <a:ext cx="4179185" cy="3861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9612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15093" y="165729"/>
            <a:ext cx="8596668" cy="735649"/>
          </a:xfrm>
        </p:spPr>
        <p:txBody>
          <a:bodyPr/>
          <a:lstStyle/>
          <a:p>
            <a:r>
              <a:rPr lang="en-US" dirty="0" smtClean="0"/>
              <a:t>Today’s Lecture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011" y="0"/>
            <a:ext cx="1677989" cy="1978653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278201222"/>
              </p:ext>
            </p:extLst>
          </p:nvPr>
        </p:nvGraphicFramePr>
        <p:xfrm>
          <a:off x="648182" y="1269241"/>
          <a:ext cx="10567686" cy="465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/>
          <p:cNvSpPr/>
          <p:nvPr/>
        </p:nvSpPr>
        <p:spPr>
          <a:xfrm>
            <a:off x="913794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7:30 </a:t>
            </a:r>
            <a:r>
              <a:rPr lang="en-US" dirty="0"/>
              <a:t>pm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73318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7:50 </a:t>
            </a:r>
            <a:r>
              <a:rPr lang="en-US" dirty="0"/>
              <a:t>pm – </a:t>
            </a:r>
            <a:r>
              <a:rPr lang="en-US" dirty="0" smtClean="0"/>
              <a:t>8:40 </a:t>
            </a:r>
            <a:r>
              <a:rPr lang="en-US" dirty="0"/>
              <a:t>pm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04447" y="181598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8:50 </a:t>
            </a:r>
            <a:r>
              <a:rPr lang="en-US" dirty="0"/>
              <a:t>pm – 9:30 pm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058935" y="148470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00946" y="14766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36864" y="148887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86038" y="147668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715116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270922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800786" y="164513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201558" y="16376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45288" y="1024888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7:40 </a:t>
            </a:r>
            <a:r>
              <a:rPr lang="en-US" sz="1100" dirty="0"/>
              <a:t>pm – </a:t>
            </a:r>
            <a:r>
              <a:rPr lang="en-US" sz="1100" dirty="0" smtClean="0"/>
              <a:t>7:50 </a:t>
            </a:r>
            <a:r>
              <a:rPr lang="en-US" sz="1100" dirty="0"/>
              <a:t>pm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05403" y="105268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8:40 </a:t>
            </a:r>
            <a:r>
              <a:rPr lang="en-US" sz="1100" dirty="0"/>
              <a:t>pm – </a:t>
            </a:r>
            <a:r>
              <a:rPr lang="en-US" sz="1100" dirty="0" smtClean="0"/>
              <a:t>8:50 </a:t>
            </a:r>
            <a:r>
              <a:rPr lang="en-US" sz="1100" dirty="0"/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38478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Solution: Getting New IDE to Work with Catalina </a:t>
            </a:r>
            <a:r>
              <a:rPr lang="en-US" dirty="0" smtClean="0">
                <a:effectLst/>
              </a:rPr>
              <a:t>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410244"/>
          </a:xfrm>
        </p:spPr>
        <p:txBody>
          <a:bodyPr numCol="2">
            <a:normAutofit fontScale="47500" lnSpcReduction="20000"/>
          </a:bodyPr>
          <a:lstStyle/>
          <a:p>
            <a:r>
              <a:rPr lang="en-US" dirty="0" smtClean="0">
                <a:effectLst/>
              </a:rPr>
              <a:t>I </a:t>
            </a:r>
            <a:r>
              <a:rPr lang="en-US" dirty="0">
                <a:effectLst/>
              </a:rPr>
              <a:t>could not get my projects to compile with my current Catalina IDE setup.</a:t>
            </a:r>
          </a:p>
          <a:p>
            <a:r>
              <a:rPr lang="en-US" dirty="0">
                <a:effectLst/>
              </a:rPr>
              <a:t>Jose told me to install an older version of </a:t>
            </a:r>
            <a:r>
              <a:rPr lang="en-US" dirty="0" err="1">
                <a:effectLst/>
              </a:rPr>
              <a:t>Xcode</a:t>
            </a:r>
            <a:r>
              <a:rPr lang="en-US" dirty="0">
                <a:effectLst/>
              </a:rPr>
              <a:t>, version 10.3, as my newer version of </a:t>
            </a:r>
            <a:r>
              <a:rPr lang="en-US" dirty="0" err="1">
                <a:effectLst/>
              </a:rPr>
              <a:t>Xcode</a:t>
            </a:r>
            <a:r>
              <a:rPr lang="en-US" dirty="0">
                <a:effectLst/>
              </a:rPr>
              <a:t> was probably creating the conflicts. Right now I am back up and running.  This is what I did:</a:t>
            </a:r>
          </a:p>
          <a:p>
            <a:r>
              <a:rPr lang="en-US" b="1" dirty="0">
                <a:effectLst/>
              </a:rPr>
              <a:t>GETTING IDE SYSTEM WORKBENCH TO WORK ON MAC CATALINA: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Delete everything and start new.  You will need to download an old version of </a:t>
            </a:r>
            <a:r>
              <a:rPr lang="en-US" dirty="0" err="1">
                <a:effectLst/>
              </a:rPr>
              <a:t>Xcode</a:t>
            </a:r>
            <a:r>
              <a:rPr lang="en-US" dirty="0">
                <a:effectLst/>
              </a:rPr>
              <a:t> (10.3) and a fresh install of IDE system workbench from st.com</a:t>
            </a:r>
            <a:r>
              <a:rPr lang="en-US" dirty="0" smtClean="0">
                <a:effectLst/>
              </a:rPr>
              <a:t>.(STM32CubeIDE:)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The links are: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Apple developer, download OLD VERSION OF </a:t>
            </a:r>
            <a:r>
              <a:rPr lang="en-US" dirty="0" err="1">
                <a:effectLst/>
              </a:rPr>
              <a:t>Xcode</a:t>
            </a:r>
            <a:r>
              <a:rPr lang="en-US" dirty="0">
                <a:effectLst/>
              </a:rPr>
              <a:t> 10.3:</a:t>
            </a:r>
            <a:br>
              <a:rPr lang="en-US" dirty="0">
                <a:effectLst/>
              </a:rPr>
            </a:br>
            <a:r>
              <a:rPr lang="en-US" dirty="0">
                <a:effectLst/>
                <a:hlinkClick r:id="rId2"/>
              </a:rPr>
              <a:t>https://developer.apple.com/download/more/?name=Xcode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STM32CubeIDE:</a:t>
            </a:r>
            <a:br>
              <a:rPr lang="en-US" dirty="0">
                <a:effectLst/>
              </a:rPr>
            </a:br>
            <a:r>
              <a:rPr lang="en-US" dirty="0">
                <a:effectLst/>
                <a:hlinkClick r:id="rId3"/>
              </a:rPr>
              <a:t>https://www.st.com/en/development-tools/stm32cubeide.html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r>
              <a:rPr lang="en-US" dirty="0">
                <a:effectLst/>
              </a:rPr>
              <a:t>1) Delete the </a:t>
            </a:r>
            <a:r>
              <a:rPr lang="en-US" dirty="0" err="1">
                <a:effectLst/>
              </a:rPr>
              <a:t>Xcode</a:t>
            </a:r>
            <a:r>
              <a:rPr lang="en-US" dirty="0">
                <a:effectLst/>
              </a:rPr>
              <a:t> app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2) Delete the IDE app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3) Delete all IDE Workspaces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4) Delete all old project files (except those zipped and renamed)</a:t>
            </a:r>
            <a:br>
              <a:rPr lang="en-US" dirty="0">
                <a:effectLst/>
              </a:rPr>
            </a:br>
            <a:r>
              <a:rPr lang="en-US" dirty="0" smtClean="0">
                <a:effectLst/>
              </a:rPr>
              <a:t>5</a:t>
            </a:r>
            <a:r>
              <a:rPr lang="en-US" dirty="0">
                <a:effectLst/>
              </a:rPr>
              <a:t>) Download </a:t>
            </a:r>
            <a:r>
              <a:rPr lang="en-US" dirty="0" err="1">
                <a:effectLst/>
              </a:rPr>
              <a:t>Xcode</a:t>
            </a:r>
            <a:r>
              <a:rPr lang="en-US" dirty="0">
                <a:effectLst/>
              </a:rPr>
              <a:t> 10.3 (OLD VERSION) from Apple Developer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6) Install </a:t>
            </a:r>
            <a:r>
              <a:rPr lang="en-US" dirty="0" err="1">
                <a:effectLst/>
              </a:rPr>
              <a:t>Xcode</a:t>
            </a:r>
            <a:r>
              <a:rPr lang="en-US" dirty="0">
                <a:effectLst/>
              </a:rPr>
              <a:t> 10.3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7) Download new IDE Workbench STM32CubeIDE from ST.com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8) Install the </a:t>
            </a:r>
            <a:r>
              <a:rPr lang="en-US" dirty="0" err="1">
                <a:effectLst/>
              </a:rPr>
              <a:t>stlink</a:t>
            </a:r>
            <a:r>
              <a:rPr lang="en-US" dirty="0">
                <a:effectLst/>
              </a:rPr>
              <a:t> software that comes with STM32Cube IDE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9) Install IDE STM32Cube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10) Wait for updates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11) Install updates as they appear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12) Restart IDE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13) Import a new workbench project into the new IDE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14) You should see new options:  Instead of importing "Existing Projects into Workspace" select "Import ac6 System Workbench for STM32 Project"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15) Follow instructions allowing a conversion process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16) New software popups will appear to allow full conversion process to complete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17) After new software is installed, close IDE and try again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18) When project is loaded, build all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19) If linker type errors occur, go to Project &gt; Properties &gt; C/C++ Build &gt; Settings &gt; MCU GCC Linker &gt; Miscellaneous &gt; other flags, then type into the box by adding:  -u _</a:t>
            </a:r>
            <a:r>
              <a:rPr lang="en-US" dirty="0" err="1">
                <a:effectLst/>
              </a:rPr>
              <a:t>printf_float</a:t>
            </a:r>
            <a:r>
              <a:rPr lang="en-US" dirty="0">
                <a:effectLst/>
              </a:rPr>
              <a:t>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20) Apply and close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21) Build project again. It should now be error free and ready to go.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22) If it's not, keep an eye out for incoming updates.</a:t>
            </a:r>
          </a:p>
          <a:p>
            <a:r>
              <a:rPr lang="en-US" dirty="0">
                <a:effectLst/>
              </a:rPr>
              <a:t>23) Re-install </a:t>
            </a:r>
            <a:r>
              <a:rPr lang="en-US" dirty="0" err="1">
                <a:effectLst/>
              </a:rPr>
              <a:t>HomeBrew</a:t>
            </a:r>
            <a:r>
              <a:rPr lang="en-US" dirty="0">
                <a:effectLst/>
              </a:rPr>
              <a:t> &amp; ST link using the Terminal (according to instructions in Tutorial 1.)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065595"/>
          </a:xfrm>
        </p:spPr>
        <p:txBody>
          <a:bodyPr/>
          <a:lstStyle/>
          <a:p>
            <a:r>
              <a:rPr lang="en-US" dirty="0" smtClean="0"/>
              <a:t>First week Assignments</a:t>
            </a:r>
            <a:endParaRPr lang="en-US" dirty="0"/>
          </a:p>
        </p:txBody>
      </p:sp>
      <p:sp>
        <p:nvSpPr>
          <p:cNvPr id="50" name="Text Placeholder 49"/>
          <p:cNvSpPr>
            <a:spLocks noGrp="1"/>
          </p:cNvSpPr>
          <p:nvPr>
            <p:ph type="body" idx="1"/>
          </p:nvPr>
        </p:nvSpPr>
        <p:spPr>
          <a:xfrm>
            <a:off x="299718" y="1870298"/>
            <a:ext cx="6094241" cy="4038005"/>
          </a:xfrm>
        </p:spPr>
        <p:txBody>
          <a:bodyPr/>
          <a:lstStyle/>
          <a:p>
            <a:r>
              <a:rPr lang="en-US" dirty="0" smtClean="0"/>
              <a:t>For June 28 at Midnight</a:t>
            </a:r>
          </a:p>
          <a:p>
            <a:pPr lvl="1"/>
            <a:r>
              <a:rPr lang="en-US" dirty="0" smtClean="0"/>
              <a:t>Quiz on:</a:t>
            </a:r>
          </a:p>
          <a:p>
            <a:pPr lvl="2"/>
            <a:r>
              <a:rPr lang="en-US" dirty="0" smtClean="0"/>
              <a:t>Data Collection</a:t>
            </a:r>
          </a:p>
          <a:p>
            <a:pPr lvl="2"/>
            <a:r>
              <a:rPr lang="en-US" dirty="0" smtClean="0"/>
              <a:t>Signal Processing</a:t>
            </a:r>
          </a:p>
          <a:p>
            <a:pPr lvl="1"/>
            <a:r>
              <a:rPr lang="en-US" dirty="0" smtClean="0"/>
              <a:t>Tutorial 1:</a:t>
            </a:r>
          </a:p>
          <a:p>
            <a:pPr lvl="2"/>
            <a:r>
              <a:rPr lang="en-US" dirty="0" smtClean="0"/>
              <a:t>Students who have the equipment already, will try to finish this tutorial. </a:t>
            </a:r>
          </a:p>
          <a:p>
            <a:pPr lvl="2"/>
            <a:r>
              <a:rPr lang="en-US" dirty="0" smtClean="0"/>
              <a:t>Students which are waiting for equipment will only submit the questions related with the software setup.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38" y="1985338"/>
            <a:ext cx="3730005" cy="280048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923950" y="4230255"/>
            <a:ext cx="332229" cy="1428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8874784" y="3736191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27166" y="2443153"/>
            <a:ext cx="362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Su         M       </a:t>
            </a:r>
            <a:r>
              <a:rPr lang="en-US" sz="1400" dirty="0" err="1" smtClean="0">
                <a:solidFill>
                  <a:srgbClr val="00B050"/>
                </a:solidFill>
              </a:rPr>
              <a:t>Tu</a:t>
            </a:r>
            <a:r>
              <a:rPr lang="en-US" sz="1400" dirty="0" smtClean="0">
                <a:solidFill>
                  <a:srgbClr val="00B050"/>
                </a:solidFill>
              </a:rPr>
              <a:t>       W         </a:t>
            </a:r>
            <a:r>
              <a:rPr lang="en-US" sz="1400" dirty="0" err="1" smtClean="0">
                <a:solidFill>
                  <a:srgbClr val="00B050"/>
                </a:solidFill>
              </a:rPr>
              <a:t>Th</a:t>
            </a:r>
            <a:r>
              <a:rPr lang="en-US" sz="1400" dirty="0" smtClean="0">
                <a:solidFill>
                  <a:srgbClr val="00B050"/>
                </a:solidFill>
              </a:rPr>
              <a:t>      F      S</a:t>
            </a:r>
            <a:endParaRPr lang="en-US" sz="1400" dirty="0">
              <a:solidFill>
                <a:srgbClr val="00B05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903817" y="3729376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8874784" y="2478017"/>
            <a:ext cx="384386" cy="232442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861310" y="2469067"/>
            <a:ext cx="384386" cy="254438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295618" y="4056042"/>
            <a:ext cx="445160" cy="319851"/>
          </a:xfrm>
          <a:prstGeom prst="rect">
            <a:avLst/>
          </a:prstGeom>
          <a:solidFill>
            <a:srgbClr val="FF0000">
              <a:alpha val="1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8266879" y="1953407"/>
            <a:ext cx="3723164" cy="319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8273594" y="1947232"/>
            <a:ext cx="5479" cy="28281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8241760" y="4777693"/>
            <a:ext cx="3727914" cy="192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061663" y="4001599"/>
            <a:ext cx="13315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Due midnight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11955640" y="1947232"/>
            <a:ext cx="18862" cy="28662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877428" y="4074640"/>
            <a:ext cx="384386" cy="319851"/>
          </a:xfrm>
          <a:prstGeom prst="roundRect">
            <a:avLst/>
          </a:prstGeom>
          <a:solidFill>
            <a:srgbClr val="FFC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594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materials: Videos from summer 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2096064"/>
            <a:ext cx="10764085" cy="4205584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As an excellent resource we will provide this year is the access to the Lectures from the summer of 2019. </a:t>
            </a:r>
          </a:p>
          <a:p>
            <a:r>
              <a:rPr lang="en-US" sz="2800" dirty="0" smtClean="0"/>
              <a:t>During that semester, we focused a lot in the details about the software and the tutorials. </a:t>
            </a:r>
          </a:p>
          <a:p>
            <a:r>
              <a:rPr lang="en-US" sz="2800" dirty="0" smtClean="0"/>
              <a:t>The video module is an excellent resource that could help you to answers many questions while you are experimenting with the machine learning embedded system: Sensor Tile. You can do this learning independently at your own pace in your own time-zone.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2887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B047E5E2-59A0-B841-B4AD-9D88C58FC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928873"/>
              </p:ext>
            </p:extLst>
          </p:nvPr>
        </p:nvGraphicFramePr>
        <p:xfrm>
          <a:off x="685800" y="2791622"/>
          <a:ext cx="11036962" cy="305501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463571">
                  <a:extLst>
                    <a:ext uri="{9D8B030D-6E8A-4147-A177-3AD203B41FA5}">
                      <a16:colId xmlns:a16="http://schemas.microsoft.com/office/drawing/2014/main" xmlns="" val="3174368850"/>
                    </a:ext>
                  </a:extLst>
                </a:gridCol>
                <a:gridCol w="2907903">
                  <a:extLst>
                    <a:ext uri="{9D8B030D-6E8A-4147-A177-3AD203B41FA5}">
                      <a16:colId xmlns:a16="http://schemas.microsoft.com/office/drawing/2014/main" xmlns="" val="2463810533"/>
                    </a:ext>
                  </a:extLst>
                </a:gridCol>
                <a:gridCol w="1665488">
                  <a:extLst>
                    <a:ext uri="{9D8B030D-6E8A-4147-A177-3AD203B41FA5}">
                      <a16:colId xmlns:a16="http://schemas.microsoft.com/office/drawing/2014/main" xmlns="" val="1536375778"/>
                    </a:ext>
                  </a:extLst>
                </a:gridCol>
              </a:tblGrid>
              <a:tr h="7637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Undergraduate (%)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Graduate (%)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extLst>
                  <a:ext uri="{0D108BD9-81ED-4DB2-BD59-A6C34878D82A}">
                    <a16:rowId xmlns:a16="http://schemas.microsoft.com/office/drawing/2014/main" xmlns="" val="1401640190"/>
                  </a:ext>
                </a:extLst>
              </a:tr>
              <a:tr h="7637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Assignments (Due every week on Sundays at midnight)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extLst>
                  <a:ext uri="{0D108BD9-81ED-4DB2-BD59-A6C34878D82A}">
                    <a16:rowId xmlns:a16="http://schemas.microsoft.com/office/drawing/2014/main" xmlns="" val="4288433211"/>
                  </a:ext>
                </a:extLst>
              </a:tr>
              <a:tr h="7637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Quizzes (shorter</a:t>
                      </a:r>
                      <a:r>
                        <a:rPr lang="en-US" sz="2400" b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assignments due before our class on Wednesday at 4 p.m.)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extLst>
                  <a:ext uri="{0D108BD9-81ED-4DB2-BD59-A6C34878D82A}">
                    <a16:rowId xmlns:a16="http://schemas.microsoft.com/office/drawing/2014/main" xmlns="" val="2414744403"/>
                  </a:ext>
                </a:extLst>
              </a:tr>
              <a:tr h="7637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lang="en-US" sz="2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sz="24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4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8220" marR="48220" marT="0" marB="0"/>
                </a:tc>
                <a:extLst>
                  <a:ext uri="{0D108BD9-81ED-4DB2-BD59-A6C34878D82A}">
                    <a16:rowId xmlns:a16="http://schemas.microsoft.com/office/drawing/2014/main" xmlns="" val="1649991459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AB7F8CF3-013F-4441-95CE-9A3CBE356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208189"/>
              </p:ext>
            </p:extLst>
          </p:nvPr>
        </p:nvGraphicFramePr>
        <p:xfrm>
          <a:off x="1926016" y="959803"/>
          <a:ext cx="8421428" cy="1349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89583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289" y="105103"/>
            <a:ext cx="10353761" cy="1326321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 </a:t>
            </a:r>
            <a:r>
              <a:rPr lang="en-US" b="0" dirty="0" err="1">
                <a:effectLst/>
              </a:rPr>
              <a:t>tinyML</a:t>
            </a:r>
            <a:r>
              <a:rPr lang="en-US" b="0" dirty="0">
                <a:effectLst/>
              </a:rPr>
              <a:t> lifecycle solution transforms developers’ abilities to deploy ML for embedded devices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726683"/>
              </p:ext>
            </p:extLst>
          </p:nvPr>
        </p:nvGraphicFramePr>
        <p:xfrm>
          <a:off x="1008993" y="3545928"/>
          <a:ext cx="10353675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3494" y="1740884"/>
            <a:ext cx="1699609" cy="1741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361" y="1538366"/>
            <a:ext cx="2040007" cy="2613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0357" y="1740883"/>
            <a:ext cx="1524072" cy="16495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58035" y="4964761"/>
            <a:ext cx="2117117" cy="368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51" y="2247603"/>
            <a:ext cx="5244119" cy="3942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098551"/>
            <a:ext cx="4976623" cy="4240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0631" y="3103685"/>
            <a:ext cx="2180492" cy="800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195" y="159658"/>
            <a:ext cx="10353761" cy="1326321"/>
          </a:xfrm>
        </p:spPr>
        <p:txBody>
          <a:bodyPr/>
          <a:lstStyle/>
          <a:p>
            <a:r>
              <a:rPr lang="en-US" dirty="0" smtClean="0"/>
              <a:t>Signal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1" y="1935921"/>
            <a:ext cx="4933316" cy="4475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029" y="1654628"/>
            <a:ext cx="6168882" cy="495889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461830" y="1277257"/>
            <a:ext cx="1219200" cy="1030515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8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54325479"/>
              </p:ext>
            </p:extLst>
          </p:nvPr>
        </p:nvGraphicFramePr>
        <p:xfrm>
          <a:off x="936843" y="2851998"/>
          <a:ext cx="6661078" cy="2709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1508722" y="211333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7:30 </a:t>
            </a:r>
            <a:r>
              <a:rPr lang="en-US" dirty="0"/>
              <a:t>pm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1816" y="215025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7:50 </a:t>
            </a:r>
            <a:r>
              <a:rPr lang="en-US" dirty="0"/>
              <a:t>pm – </a:t>
            </a:r>
            <a:r>
              <a:rPr lang="en-US" dirty="0" smtClean="0"/>
              <a:t>8:40 </a:t>
            </a:r>
            <a:r>
              <a:rPr lang="en-US" dirty="0"/>
              <a:t>pm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6135" y="248266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8:50 </a:t>
            </a:r>
            <a:r>
              <a:rPr lang="en-US" dirty="0"/>
              <a:t>pm – 9:30 pm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110623" y="215138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52634" y="214336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688552" y="215555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37726" y="214336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766804" y="230156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322610" y="230156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852474" y="231181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253246" y="230433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514610" y="1691568"/>
            <a:ext cx="13260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7:40 </a:t>
            </a:r>
            <a:r>
              <a:rPr lang="en-US" sz="1100" dirty="0"/>
              <a:t>pm – </a:t>
            </a:r>
            <a:r>
              <a:rPr lang="en-US" sz="1100" dirty="0" smtClean="0"/>
              <a:t>7:50pm</a:t>
            </a:r>
            <a:endParaRPr lang="en-US" sz="1100" dirty="0"/>
          </a:p>
        </p:txBody>
      </p:sp>
      <p:sp>
        <p:nvSpPr>
          <p:cNvPr id="17" name="Rectangle 16"/>
          <p:cNvSpPr/>
          <p:nvPr/>
        </p:nvSpPr>
        <p:spPr>
          <a:xfrm>
            <a:off x="7157091" y="171936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8:40 </a:t>
            </a:r>
            <a:r>
              <a:rPr lang="en-US" sz="1100" dirty="0"/>
              <a:t>pm – </a:t>
            </a:r>
            <a:r>
              <a:rPr lang="en-US" sz="1100" dirty="0" smtClean="0"/>
              <a:t>8:50 </a:t>
            </a:r>
            <a:r>
              <a:rPr lang="en-US" sz="1100" dirty="0"/>
              <a:t>pm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9432" y="3097161"/>
            <a:ext cx="3483817" cy="2241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1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full group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217" y="2421923"/>
            <a:ext cx="10353762" cy="2479589"/>
          </a:xfrm>
        </p:spPr>
        <p:txBody>
          <a:bodyPr/>
          <a:lstStyle/>
          <a:p>
            <a:r>
              <a:rPr lang="en-US" dirty="0" smtClean="0"/>
              <a:t>Make a question in Piazza.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5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567465262"/>
              </p:ext>
            </p:extLst>
          </p:nvPr>
        </p:nvGraphicFramePr>
        <p:xfrm>
          <a:off x="648182" y="1269241"/>
          <a:ext cx="10567686" cy="465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/>
          <p:cNvSpPr/>
          <p:nvPr/>
        </p:nvSpPr>
        <p:spPr>
          <a:xfrm>
            <a:off x="913794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7:30 </a:t>
            </a:r>
            <a:r>
              <a:rPr lang="en-US" dirty="0"/>
              <a:t>pm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73318" y="1858944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7:35 </a:t>
            </a:r>
            <a:r>
              <a:rPr lang="en-US" dirty="0"/>
              <a:t>pm – </a:t>
            </a:r>
            <a:r>
              <a:rPr lang="en-US" dirty="0" smtClean="0"/>
              <a:t>8:35 </a:t>
            </a:r>
            <a:r>
              <a:rPr lang="en-US" dirty="0"/>
              <a:t>pm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04447" y="1815986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9:15 </a:t>
            </a:r>
            <a:r>
              <a:rPr lang="en-US" dirty="0"/>
              <a:t>pm – 9:30 pm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058935" y="1484707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00946" y="14766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636864" y="1488874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86038" y="1476682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715116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270922" y="1634883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7800786" y="1645133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201558" y="16376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445288" y="1024888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7:30 </a:t>
            </a:r>
            <a:r>
              <a:rPr lang="en-US" sz="1100" dirty="0"/>
              <a:t>pm – </a:t>
            </a:r>
            <a:r>
              <a:rPr lang="en-US" sz="1100" dirty="0" smtClean="0"/>
              <a:t>7:35 </a:t>
            </a:r>
            <a:r>
              <a:rPr lang="en-US" sz="1100" dirty="0"/>
              <a:t>pm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05403" y="1052687"/>
            <a:ext cx="13612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smtClean="0"/>
              <a:t>Break</a:t>
            </a:r>
          </a:p>
          <a:p>
            <a:pPr algn="ctr"/>
            <a:r>
              <a:rPr lang="en-US" sz="1100" dirty="0" smtClean="0"/>
              <a:t>9:10 </a:t>
            </a:r>
            <a:r>
              <a:rPr lang="en-US" sz="1100" dirty="0"/>
              <a:t>pm – </a:t>
            </a:r>
            <a:r>
              <a:rPr lang="en-US" sz="1100" dirty="0" smtClean="0"/>
              <a:t>9:15 </a:t>
            </a:r>
            <a:r>
              <a:rPr lang="en-US" sz="1100" dirty="0"/>
              <a:t>pm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55441" y="2257208"/>
            <a:ext cx="7181423" cy="2742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254080651"/>
              </p:ext>
            </p:extLst>
          </p:nvPr>
        </p:nvGraphicFramePr>
        <p:xfrm>
          <a:off x="1171819" y="2728452"/>
          <a:ext cx="8901330" cy="2883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angle 18"/>
          <p:cNvSpPr/>
          <p:nvPr/>
        </p:nvSpPr>
        <p:spPr>
          <a:xfrm>
            <a:off x="4545857" y="1085881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6:30 pm – </a:t>
            </a:r>
            <a:r>
              <a:rPr lang="en-US" dirty="0" smtClean="0"/>
              <a:t>7:30 </a:t>
            </a:r>
            <a:r>
              <a:rPr lang="en-US" dirty="0"/>
              <a:t>pm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561746" y="112037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03757" y="1112345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217927" y="1270547"/>
            <a:ext cx="336445" cy="14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7704369" y="1273315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680721" y="466014"/>
            <a:ext cx="2105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Break</a:t>
            </a:r>
          </a:p>
          <a:p>
            <a:pPr algn="ctr"/>
            <a:r>
              <a:rPr lang="en-US" dirty="0" smtClean="0"/>
              <a:t>7:30 </a:t>
            </a:r>
            <a:r>
              <a:rPr lang="en-US" dirty="0"/>
              <a:t>pm – </a:t>
            </a:r>
            <a:r>
              <a:rPr lang="en-US" dirty="0" smtClean="0"/>
              <a:t>7:40 </a:t>
            </a:r>
            <a:r>
              <a:rPr lang="en-US" dirty="0"/>
              <a:t>pm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3502153" y="1085881"/>
            <a:ext cx="29497" cy="373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3502765" y="1246851"/>
            <a:ext cx="353232" cy="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24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 hours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130844"/>
          </a:xfrm>
        </p:spPr>
        <p:txBody>
          <a:bodyPr/>
          <a:lstStyle/>
          <a:p>
            <a:r>
              <a:rPr lang="en-US" dirty="0"/>
              <a:t>emails TA's:</a:t>
            </a:r>
          </a:p>
          <a:p>
            <a:pPr lvl="1"/>
            <a:r>
              <a:rPr lang="en-US" dirty="0"/>
              <a:t>sok462@g.harvard.edu</a:t>
            </a:r>
          </a:p>
          <a:p>
            <a:pPr lvl="1"/>
            <a:r>
              <a:rPr lang="en-US" dirty="0" smtClean="0"/>
              <a:t>ricardo_villamil@fas.harvard.edu </a:t>
            </a:r>
          </a:p>
          <a:p>
            <a:r>
              <a:rPr lang="en-US" dirty="0" err="1" smtClean="0"/>
              <a:t>Calendly</a:t>
            </a:r>
            <a:r>
              <a:rPr lang="en-US" dirty="0" smtClean="0"/>
              <a:t> me:</a:t>
            </a:r>
          </a:p>
          <a:p>
            <a:pPr lvl="1"/>
            <a:r>
              <a:rPr lang="en-US" dirty="0"/>
              <a:t>https://calendly.com/jlr682/wearable-devices-final-project</a:t>
            </a:r>
          </a:p>
        </p:txBody>
      </p:sp>
    </p:spTree>
    <p:extLst>
      <p:ext uri="{BB962C8B-B14F-4D97-AF65-F5344CB8AC3E}">
        <p14:creationId xmlns:p14="http://schemas.microsoft.com/office/powerpoint/2010/main" val="2322838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="" xmlns:a16="http://schemas.microsoft.com/office/drawing/2014/main" id="{A8916288-DAB3-F84E-9327-249A4EC63790}"/>
              </a:ext>
            </a:extLst>
          </p:cNvPr>
          <p:cNvGraphicFramePr/>
          <p:nvPr>
            <p:extLst/>
          </p:nvPr>
        </p:nvGraphicFramePr>
        <p:xfrm>
          <a:off x="1881188" y="685098"/>
          <a:ext cx="8429625" cy="285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914691" y="5211234"/>
            <a:ext cx="72200" cy="461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US" sz="2531" dirty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8146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="" xmlns:a16="http://schemas.microsoft.com/office/drawing/2014/main" id="{0445856A-A65F-9149-97FB-CFE49EB6D5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73809"/>
              </p:ext>
            </p:extLst>
          </p:nvPr>
        </p:nvGraphicFramePr>
        <p:xfrm>
          <a:off x="1881188" y="2134195"/>
          <a:ext cx="8429625" cy="4027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4DDD0F66-3043-DB41-BA93-1CC7EA63011E}"/>
              </a:ext>
            </a:extLst>
          </p:cNvPr>
          <p:cNvGraphicFramePr/>
          <p:nvPr>
            <p:extLst/>
          </p:nvPr>
        </p:nvGraphicFramePr>
        <p:xfrm>
          <a:off x="1960373" y="463759"/>
          <a:ext cx="8448813" cy="1106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1880209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88" y="0"/>
            <a:ext cx="3780151" cy="555655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Macbook</a:t>
            </a:r>
            <a:r>
              <a:rPr lang="en-US" dirty="0" smtClean="0">
                <a:solidFill>
                  <a:schemeClr val="tx1"/>
                </a:solidFill>
              </a:rPr>
              <a:t> Pro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80" y="700644"/>
            <a:ext cx="7639792" cy="572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311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579405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3. Integrated Development Environment Installation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28" y="1852357"/>
            <a:ext cx="9509238" cy="41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0723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04" y="1014156"/>
            <a:ext cx="11029525" cy="57310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56904" y="3740728"/>
            <a:ext cx="558140" cy="21969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8130" y="6199506"/>
            <a:ext cx="758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tested this with </a:t>
            </a:r>
            <a:r>
              <a:rPr lang="en-US" dirty="0" err="1" smtClean="0"/>
              <a:t>Xcode</a:t>
            </a:r>
            <a:r>
              <a:rPr lang="en-US" dirty="0" smtClean="0"/>
              <a:t> 10 in sierra. You can skip this. There is other ways of accepting 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95718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77" y="224043"/>
            <a:ext cx="8197470" cy="6438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92" y="2958917"/>
            <a:ext cx="5867908" cy="26977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460664" y="4180115"/>
            <a:ext cx="5450775" cy="22325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92118" y="6244623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Mine goes to /Downloads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1516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23" y="972439"/>
            <a:ext cx="12111554" cy="539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9318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51" y="332535"/>
            <a:ext cx="11279137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2215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14016" cy="67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887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3" y="197424"/>
            <a:ext cx="10353761" cy="622479"/>
          </a:xfrm>
        </p:spPr>
        <p:txBody>
          <a:bodyPr/>
          <a:lstStyle/>
          <a:p>
            <a:r>
              <a:rPr lang="en-US" dirty="0" smtClean="0"/>
              <a:t>Calendar summer 2020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0340" y="1331739"/>
            <a:ext cx="10290135" cy="449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C000"/>
                </a:solidFill>
              </a:rPr>
              <a:t>Wearable Devices and Computer Vision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34312" y="850987"/>
            <a:ext cx="630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Mondays and Wednesdays 6:30 pm – 9:30 pm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12783" y="2457468"/>
            <a:ext cx="11295978" cy="3123505"/>
            <a:chOff x="742279" y="2154305"/>
            <a:chExt cx="11295978" cy="312350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79" y="2476189"/>
              <a:ext cx="3730005" cy="2800482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>
              <a:off x="2506117" y="2154305"/>
              <a:ext cx="29350" cy="206038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2313" y="2490625"/>
              <a:ext cx="3772310" cy="278718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1148" y="2438083"/>
              <a:ext cx="3772310" cy="283524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 flipV="1">
              <a:off x="11534184" y="3749154"/>
              <a:ext cx="504073" cy="19391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1357025" y="4214691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9407" y="2934004"/>
              <a:ext cx="3621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00B050"/>
                  </a:solidFill>
                </a:rPr>
                <a:t>Su         M       </a:t>
              </a:r>
              <a:r>
                <a:rPr lang="en-US" sz="1400" dirty="0" err="1" smtClean="0">
                  <a:solidFill>
                    <a:srgbClr val="00B050"/>
                  </a:solidFill>
                </a:rPr>
                <a:t>Tu</a:t>
              </a:r>
              <a:r>
                <a:rPr lang="en-US" sz="1400" dirty="0" smtClean="0">
                  <a:solidFill>
                    <a:srgbClr val="00B050"/>
                  </a:solidFill>
                </a:rPr>
                <a:t>       W         </a:t>
              </a:r>
              <a:r>
                <a:rPr lang="en-US" sz="1400" dirty="0" err="1" smtClean="0">
                  <a:solidFill>
                    <a:srgbClr val="00B050"/>
                  </a:solidFill>
                </a:rPr>
                <a:t>Th</a:t>
              </a:r>
              <a:r>
                <a:rPr lang="en-US" sz="1400" dirty="0" smtClean="0">
                  <a:solidFill>
                    <a:srgbClr val="00B050"/>
                  </a:solidFill>
                </a:rPr>
                <a:t>      F      S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313924" y="4219334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56403" y="4537369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296339" y="4561181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112286" y="3644185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982428" y="3644185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111800" y="3934025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004452" y="3960377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089478" y="4237733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004451" y="4252021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8630379" y="3535852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9626433" y="3608620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429010" y="2939283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385909" y="2943926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085619" y="4546893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000592" y="4561181"/>
              <a:ext cx="384386" cy="319851"/>
            </a:xfrm>
            <a:prstGeom prst="roundRect">
              <a:avLst/>
            </a:prstGeom>
            <a:solidFill>
              <a:srgbClr val="FFC000">
                <a:alpha val="2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9563614" y="2476180"/>
            <a:ext cx="247120" cy="16344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061007" y="1768294"/>
            <a:ext cx="18406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Project 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presentations </a:t>
            </a:r>
            <a:endParaRPr lang="en-US" sz="2000" dirty="0">
              <a:solidFill>
                <a:srgbClr val="00B05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8854104" y="2457468"/>
            <a:ext cx="697116" cy="155503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263906" y="4420492"/>
            <a:ext cx="1614792" cy="2329242"/>
          </a:xfrm>
          <a:prstGeom prst="rect">
            <a:avLst/>
          </a:prstGeom>
          <a:solidFill>
            <a:srgbClr val="FFC000">
              <a:alpha val="1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310597" y="5770414"/>
            <a:ext cx="18127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Lato"/>
              </a:rPr>
              <a:t>SW+HW Setup.+ Basic Tutorials</a:t>
            </a:r>
            <a:endParaRPr lang="en-US" dirty="0">
              <a:solidFill>
                <a:srgbClr val="FFC000"/>
              </a:solidFill>
              <a:latin typeface="Lato"/>
            </a:endParaRPr>
          </a:p>
        </p:txBody>
      </p:sp>
      <p:pic>
        <p:nvPicPr>
          <p:cNvPr id="48" name="Picture 2" descr="STMicroelectronics STEVAL-STLKT01V1 SensorTile Development K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54" y="1808781"/>
            <a:ext cx="1985175" cy="82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Image result for machine learn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316" y="5596384"/>
            <a:ext cx="2101613" cy="12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981" y="5702270"/>
            <a:ext cx="1067234" cy="1155730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681780" y="2741246"/>
            <a:ext cx="11074944" cy="4116754"/>
            <a:chOff x="681780" y="2741246"/>
            <a:chExt cx="11074944" cy="4116754"/>
          </a:xfrm>
        </p:grpSpPr>
        <p:cxnSp>
          <p:nvCxnSpPr>
            <p:cNvPr id="52" name="Straight Connector 51"/>
            <p:cNvCxnSpPr/>
            <p:nvPr/>
          </p:nvCxnSpPr>
          <p:spPr>
            <a:xfrm flipH="1">
              <a:off x="4396969" y="2741246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8015511" y="2757728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719624" y="2757728"/>
              <a:ext cx="11037100" cy="216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700889" y="2741246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1718880" y="2757728"/>
              <a:ext cx="25450" cy="410027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681780" y="6833533"/>
              <a:ext cx="11037100" cy="2162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40" y="262002"/>
            <a:ext cx="8388701" cy="58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6479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6" y="0"/>
            <a:ext cx="10450286" cy="67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9816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00" y="254000"/>
            <a:ext cx="87884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9923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143000"/>
            <a:ext cx="91948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3093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0"/>
            <a:ext cx="9118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2956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0"/>
            <a:ext cx="8163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8495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5" y="525000"/>
            <a:ext cx="9169400" cy="270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35" y="2472752"/>
            <a:ext cx="85979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088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952500"/>
            <a:ext cx="94996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0922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Debug </a:t>
            </a:r>
            <a:r>
              <a:rPr lang="en-US" dirty="0" err="1" smtClean="0">
                <a:solidFill>
                  <a:schemeClr val="tx1"/>
                </a:solidFill>
              </a:rPr>
              <a:t>vs</a:t>
            </a:r>
            <a:r>
              <a:rPr lang="en-US" dirty="0" smtClean="0">
                <a:solidFill>
                  <a:schemeClr val="tx1"/>
                </a:solidFill>
              </a:rPr>
              <a:t> C++ perspective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4" y="1976967"/>
            <a:ext cx="4878267" cy="4274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366" y="2812280"/>
            <a:ext cx="6294665" cy="32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488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Resume button in Debug Perspective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7" y="2280063"/>
            <a:ext cx="12866520" cy="283820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8835242" y="2600697"/>
            <a:ext cx="1959428" cy="19594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939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4941" y="91449"/>
            <a:ext cx="6410632" cy="728570"/>
          </a:xfrm>
        </p:spPr>
        <p:txBody>
          <a:bodyPr/>
          <a:lstStyle/>
          <a:p>
            <a:r>
              <a:rPr lang="en-US" dirty="0" smtClean="0"/>
              <a:t>Student Locations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47026" y="2065334"/>
            <a:ext cx="3755538" cy="3594663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effectLst/>
              </a:rPr>
              <a:t>If you haven’t done so already, please </a:t>
            </a:r>
            <a:r>
              <a:rPr lang="en-US" sz="2800" dirty="0" smtClean="0">
                <a:effectLst/>
              </a:rPr>
              <a:t>take a couple of </a:t>
            </a:r>
            <a:r>
              <a:rPr lang="en-US" sz="2800" dirty="0" smtClean="0">
                <a:effectLst/>
              </a:rPr>
              <a:t>seconds and </a:t>
            </a:r>
            <a:r>
              <a:rPr lang="en-US" sz="2800" dirty="0" smtClean="0">
                <a:effectLst/>
              </a:rPr>
              <a:t>submit your location</a:t>
            </a:r>
            <a:r>
              <a:rPr lang="en-US" sz="2800" dirty="0">
                <a:effectLst/>
              </a:rPr>
              <a:t> </a:t>
            </a:r>
            <a:r>
              <a:rPr lang="en-US" sz="2800" dirty="0" smtClean="0">
                <a:effectLst/>
              </a:rPr>
              <a:t>now in Canvas.</a:t>
            </a:r>
          </a:p>
          <a:p>
            <a:pPr algn="ctr"/>
            <a:r>
              <a:rPr lang="en-US" sz="2800" dirty="0">
                <a:effectLst/>
              </a:rPr>
              <a:t> </a:t>
            </a:r>
            <a:r>
              <a:rPr lang="en-US" sz="2800" dirty="0" smtClean="0">
                <a:effectLst/>
              </a:rPr>
              <a:t>Thanks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049792" y="6185141"/>
            <a:ext cx="753545" cy="365125"/>
          </a:xfrm>
        </p:spPr>
        <p:txBody>
          <a:bodyPr/>
          <a:lstStyle/>
          <a:p>
            <a:fld id="{D495E168-DA5E-4888-8D8A-92B118324C14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4" y="1175065"/>
            <a:ext cx="8045902" cy="537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2" y="0"/>
            <a:ext cx="12097918" cy="8040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00521" y="198838"/>
            <a:ext cx="9385200" cy="12188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Serial Wire Debug (</a:t>
            </a:r>
            <a:r>
              <a:rPr lang="en-US" b="1" dirty="0" smtClean="0">
                <a:solidFill>
                  <a:srgbClr val="FF0000"/>
                </a:solidFill>
              </a:rPr>
              <a:t>SWD</a:t>
            </a:r>
            <a:r>
              <a:rPr lang="en-US" dirty="0" smtClean="0">
                <a:solidFill>
                  <a:srgbClr val="FF0000"/>
                </a:solidFill>
              </a:rPr>
              <a:t>) 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8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83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85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785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03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7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32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Student Project Reference </a:t>
            </a:r>
            <a:r>
              <a:rPr lang="en-US" sz="3200" dirty="0" smtClean="0"/>
              <a:t>Designs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861457"/>
            <a:ext cx="12192000" cy="499654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1) STMicroelectronics </a:t>
            </a:r>
            <a:r>
              <a:rPr lang="en-US" dirty="0" err="1"/>
              <a:t>SensorTile</a:t>
            </a:r>
            <a:r>
              <a:rPr lang="en-US" dirty="0"/>
              <a:t> Reference Design: Basketball </a:t>
            </a:r>
            <a:r>
              <a:rPr lang="en-US" dirty="0" err="1"/>
              <a:t>Freethrow</a:t>
            </a:r>
            <a:r>
              <a:rPr lang="en-US" dirty="0"/>
              <a:t> Classifier by Machine Learning</a:t>
            </a:r>
            <a:br>
              <a:rPr lang="en-US" dirty="0"/>
            </a:br>
            <a:r>
              <a:rPr lang="en-US" dirty="0"/>
              <a:t>2) STMicroelectronics </a:t>
            </a:r>
            <a:r>
              <a:rPr lang="en-US" dirty="0" err="1"/>
              <a:t>SensorTile</a:t>
            </a:r>
            <a:r>
              <a:rPr lang="en-US" dirty="0"/>
              <a:t> Reference Design: Basketball </a:t>
            </a:r>
            <a:r>
              <a:rPr lang="en-US" dirty="0" err="1"/>
              <a:t>Hookshot</a:t>
            </a:r>
            <a:r>
              <a:rPr lang="en-US" dirty="0"/>
              <a:t> Classifier by Machine Learning</a:t>
            </a:r>
            <a:br>
              <a:rPr lang="en-US" dirty="0"/>
            </a:br>
            <a:r>
              <a:rPr lang="en-US" dirty="0"/>
              <a:t>3) STMicroelectronics </a:t>
            </a:r>
            <a:r>
              <a:rPr lang="en-US" dirty="0" err="1"/>
              <a:t>SensorTile</a:t>
            </a:r>
            <a:r>
              <a:rPr lang="en-US" dirty="0"/>
              <a:t> Reference Design: Tennis Motion Classifier by Machine Learning</a:t>
            </a:r>
            <a:br>
              <a:rPr lang="en-US" dirty="0"/>
            </a:br>
            <a:r>
              <a:rPr lang="en-US" dirty="0"/>
              <a:t>4) STMicroelectronics </a:t>
            </a:r>
            <a:r>
              <a:rPr lang="en-US" dirty="0" err="1"/>
              <a:t>SensorTile</a:t>
            </a:r>
            <a:r>
              <a:rPr lang="en-US" dirty="0"/>
              <a:t> Reference Design: Resistance Training Motion Classifier by Machine Learning</a:t>
            </a:r>
            <a:br>
              <a:rPr lang="en-US" dirty="0"/>
            </a:br>
            <a:r>
              <a:rPr lang="en-US" dirty="0"/>
              <a:t>5) STMicroelectronics </a:t>
            </a:r>
            <a:r>
              <a:rPr lang="en-US" dirty="0" err="1"/>
              <a:t>SensorTile</a:t>
            </a:r>
            <a:r>
              <a:rPr lang="en-US" dirty="0"/>
              <a:t> Reference Design: Climb On: A Climbing Motion Classifier by Machine Learning</a:t>
            </a:r>
            <a:br>
              <a:rPr lang="en-US" dirty="0"/>
            </a:br>
            <a:r>
              <a:rPr lang="en-US" dirty="0"/>
              <a:t>6) STMicroelectronics </a:t>
            </a:r>
            <a:r>
              <a:rPr lang="en-US" dirty="0" err="1"/>
              <a:t>SensorTile</a:t>
            </a:r>
            <a:r>
              <a:rPr lang="en-US" dirty="0"/>
              <a:t> Reference Design: Shoulder Rehabilitation Motion Classifier by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52577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03" y="1039106"/>
            <a:ext cx="7503222" cy="43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7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24" y="518998"/>
            <a:ext cx="9539416" cy="582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67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614516"/>
          </a:xfrm>
        </p:spPr>
        <p:txBody>
          <a:bodyPr/>
          <a:lstStyle/>
          <a:p>
            <a:r>
              <a:rPr lang="en-US" dirty="0"/>
              <a:t>Piazza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3794" y="1723529"/>
            <a:ext cx="10353762" cy="3056432"/>
          </a:xfrm>
        </p:spPr>
        <p:txBody>
          <a:bodyPr>
            <a:noAutofit/>
          </a:bodyPr>
          <a:lstStyle/>
          <a:p>
            <a:r>
              <a:rPr lang="en-US" sz="2800" dirty="0" smtClean="0">
                <a:effectLst/>
              </a:rPr>
              <a:t>Please sign-up for piazza now.</a:t>
            </a:r>
            <a:endParaRPr lang="en-US" sz="2800" dirty="0"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400"/>
            <a:ext cx="12192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5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117599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>Tutorials: the sensor tile curriculum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46" y="2581401"/>
            <a:ext cx="8431780" cy="41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02" y="988541"/>
            <a:ext cx="10221185" cy="480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3" y="506628"/>
            <a:ext cx="9971318" cy="59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4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2383</TotalTime>
  <Words>943</Words>
  <Application>Microsoft Office PowerPoint</Application>
  <PresentationFormat>Widescreen</PresentationFormat>
  <Paragraphs>160</Paragraphs>
  <Slides>59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Bookman Old Style</vt:lpstr>
      <vt:lpstr>Calibri</vt:lpstr>
      <vt:lpstr>Gill Sans</vt:lpstr>
      <vt:lpstr>Helvetica</vt:lpstr>
      <vt:lpstr>Lato</vt:lpstr>
      <vt:lpstr>Roboto</vt:lpstr>
      <vt:lpstr>Rockwell</vt:lpstr>
      <vt:lpstr>Times New Roman</vt:lpstr>
      <vt:lpstr>Wingdings</vt:lpstr>
      <vt:lpstr>Damask</vt:lpstr>
      <vt:lpstr>PowerPoint Presentation</vt:lpstr>
      <vt:lpstr>Today’s Lecture</vt:lpstr>
      <vt:lpstr>PowerPoint Presentation</vt:lpstr>
      <vt:lpstr>Calendar summer 2020</vt:lpstr>
      <vt:lpstr>Student Locations</vt:lpstr>
      <vt:lpstr>Piazza</vt:lpstr>
      <vt:lpstr>Tutorials: the sensor tile curriculum</vt:lpstr>
      <vt:lpstr>PowerPoint Presentation</vt:lpstr>
      <vt:lpstr>PowerPoint Presentation</vt:lpstr>
      <vt:lpstr>PowerPoint Presentation</vt:lpstr>
      <vt:lpstr>PowerPoint Presentation</vt:lpstr>
      <vt:lpstr>Wearable devices</vt:lpstr>
      <vt:lpstr>Apple Watch</vt:lpstr>
      <vt:lpstr>How Watches Measure Heart Rate</vt:lpstr>
      <vt:lpstr>Electrocardiogram (ECG or EKG)</vt:lpstr>
      <vt:lpstr>PPG vs ECG</vt:lpstr>
      <vt:lpstr>Breathing - Motion Sensors</vt:lpstr>
      <vt:lpstr>Movement Analysis - Coordinates</vt:lpstr>
      <vt:lpstr>Coordinates - Cartesian vs Polar</vt:lpstr>
      <vt:lpstr>Solution: Getting New IDE to Work with Catalina OS</vt:lpstr>
      <vt:lpstr>First week Assignments</vt:lpstr>
      <vt:lpstr>Bonus materials: Videos from summer 2019</vt:lpstr>
      <vt:lpstr>PowerPoint Presentation</vt:lpstr>
      <vt:lpstr> tinyML lifecycle solution transforms developers’ abilities to deploy ML for embedded devices</vt:lpstr>
      <vt:lpstr>Data collection</vt:lpstr>
      <vt:lpstr>Signal processing</vt:lpstr>
      <vt:lpstr>PowerPoint Presentation</vt:lpstr>
      <vt:lpstr> full group discussion</vt:lpstr>
      <vt:lpstr>PowerPoint Presentation</vt:lpstr>
      <vt:lpstr>Office hours</vt:lpstr>
      <vt:lpstr>PowerPoint Presentation</vt:lpstr>
      <vt:lpstr>PowerPoint Presentation</vt:lpstr>
      <vt:lpstr>Macbook Pro</vt:lpstr>
      <vt:lpstr>3. Integrated Development Environment Installation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Debug vs C++ perspective</vt:lpstr>
      <vt:lpstr>The Resume button in Debug Perspective</vt:lpstr>
      <vt:lpstr>Connection</vt:lpstr>
      <vt:lpstr>PowerPoint Presentation</vt:lpstr>
      <vt:lpstr>PowerPoint Presentation</vt:lpstr>
      <vt:lpstr>PowerPoint Presentation</vt:lpstr>
      <vt:lpstr>PowerPoint Presentation</vt:lpstr>
      <vt:lpstr>Projects</vt:lpstr>
      <vt:lpstr>Student Project Reference Designs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DGMD E-599 Digital Media Capstone Design Studio</dc:title>
  <dc:creator>jcx2000 h</dc:creator>
  <cp:lastModifiedBy>Microsoft account</cp:lastModifiedBy>
  <cp:revision>185</cp:revision>
  <dcterms:created xsi:type="dcterms:W3CDTF">2019-09-09T20:34:59Z</dcterms:created>
  <dcterms:modified xsi:type="dcterms:W3CDTF">2020-06-24T22:59:54Z</dcterms:modified>
</cp:coreProperties>
</file>